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sldIdLst>
    <p:sldId id="256" r:id="rId3"/>
    <p:sldId id="258" r:id="rId4"/>
    <p:sldId id="263" r:id="rId5"/>
    <p:sldId id="259" r:id="rId6"/>
    <p:sldId id="260" r:id="rId7"/>
    <p:sldId id="261" r:id="rId8"/>
    <p:sldId id="265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F4D5A-56C2-4364-8ACA-BC582682535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DA94-DB50-4800-9B0D-7A73F8F7E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41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4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15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031536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505453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4145122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747378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55282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51224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95366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0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256328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330978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036408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A32C-42CF-4ADE-94FF-C63846B0F4D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946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Class </a:t>
            </a:r>
            <a:r>
              <a:rPr lang="en-US" sz="3840" dirty="0" smtClean="0"/>
              <a:t>II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1136497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30, 2018</a:t>
            </a:fld>
            <a:r>
              <a:rPr lang="en-US" sz="1440" b="0" dirty="0" smtClean="0">
                <a:solidFill>
                  <a:schemeClr val="tx1"/>
                </a:solidFill>
              </a:rPr>
              <a:t> by </a:t>
            </a:r>
            <a:r>
              <a:rPr lang="en-US" sz="1440" dirty="0" smtClean="0"/>
              <a:t>Huyunting Huang</a:t>
            </a:r>
            <a:r>
              <a:rPr lang="en-US" sz="1440" b="0" dirty="0" smtClean="0">
                <a:solidFill>
                  <a:schemeClr val="tx1"/>
                </a:solidFill>
              </a:rPr>
              <a:t>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13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80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Short discussion about Function </a:t>
            </a:r>
            <a:r>
              <a:rPr lang="en-US" dirty="0"/>
              <a:t>Overloading</a:t>
            </a:r>
            <a:endParaRPr lang="en-US" dirty="0" smtClean="0"/>
          </a:p>
          <a:p>
            <a:r>
              <a:rPr lang="en-US" dirty="0" smtClean="0"/>
              <a:t>2, Class </a:t>
            </a:r>
            <a:r>
              <a:rPr lang="en-US" dirty="0"/>
              <a:t>Part II(constructor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3, Lab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4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use the same function name with different parameters in the same scope.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z);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 y);// the number of parameter is different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float y);//the type of parameter is different</a:t>
            </a:r>
          </a:p>
          <a:p>
            <a:r>
              <a:rPr lang="en-US" dirty="0" smtClean="0"/>
              <a:t>as long as they have </a:t>
            </a:r>
            <a:r>
              <a:rPr lang="en-US" dirty="0" smtClean="0">
                <a:solidFill>
                  <a:schemeClr val="accent5"/>
                </a:solidFill>
              </a:rPr>
              <a:t>different number/type </a:t>
            </a:r>
            <a:r>
              <a:rPr lang="en-US" dirty="0" smtClean="0"/>
              <a:t>of parameters, they can be overloaded. </a:t>
            </a:r>
            <a:r>
              <a:rPr lang="en-US" dirty="0" smtClean="0">
                <a:solidFill>
                  <a:schemeClr val="accent5"/>
                </a:solidFill>
              </a:rPr>
              <a:t>The key is that they must be different in parameter either in type or in number.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Different only in return type will not be allowed.</a:t>
            </a:r>
          </a:p>
          <a:p>
            <a:r>
              <a:rPr lang="en-US" dirty="0" smtClean="0"/>
              <a:t>Also, here you should understand them as different function, means you need to </a:t>
            </a:r>
            <a:r>
              <a:rPr lang="en-US" dirty="0" smtClean="0">
                <a:solidFill>
                  <a:schemeClr val="accent4"/>
                </a:solidFill>
              </a:rPr>
              <a:t>define all of them one by one.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58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 about class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How to declare a class</a:t>
            </a:r>
          </a:p>
          <a:p>
            <a:r>
              <a:rPr lang="en-US" dirty="0" smtClean="0"/>
              <a:t>2, The access specifier and how to access its member</a:t>
            </a:r>
          </a:p>
          <a:p>
            <a:r>
              <a:rPr lang="en-US" dirty="0" smtClean="0"/>
              <a:t>3, How to declare and define a member function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2"/>
          </p:nvPr>
        </p:nvSpPr>
        <p:spPr/>
        <p:txBody>
          <a:bodyPr>
            <a:normAutofit lnSpcReduction="10000"/>
          </a:bodyPr>
          <a:lstStyle/>
          <a:p>
            <a:pPr marL="267335" indent="0">
              <a:buNone/>
            </a:pPr>
            <a:r>
              <a:rPr lang="en-US" dirty="0" smtClean="0"/>
              <a:t>class date{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day</a:t>
            </a:r>
            <a:r>
              <a:rPr lang="en-US" dirty="0" smtClean="0"/>
              <a:t>;//</a:t>
            </a:r>
            <a:r>
              <a:rPr lang="en-US" smtClean="0"/>
              <a:t>private member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public:</a:t>
            </a:r>
          </a:p>
          <a:p>
            <a:pPr marL="267335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set_value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267335" indent="0">
              <a:buNone/>
            </a:pPr>
            <a:r>
              <a:rPr lang="en-US" dirty="0" smtClean="0"/>
              <a:t>void print(){</a:t>
            </a:r>
            <a:r>
              <a:rPr lang="en-US" dirty="0" err="1" smtClean="0"/>
              <a:t>cout</a:t>
            </a:r>
            <a:r>
              <a:rPr lang="en-US" dirty="0" smtClean="0"/>
              <a:t>&lt;&lt;day;}//inside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</a:p>
          <a:p>
            <a:pPr marL="267335" indent="0">
              <a:buNone/>
            </a:pPr>
            <a:r>
              <a:rPr lang="en-US" dirty="0" smtClean="0"/>
              <a:t>void date</a:t>
            </a:r>
            <a:r>
              <a:rPr lang="en-US" dirty="0" smtClean="0">
                <a:solidFill>
                  <a:schemeClr val="accent3"/>
                </a:solidFill>
              </a:rPr>
              <a:t>::</a:t>
            </a:r>
            <a:r>
              <a:rPr lang="en-US" dirty="0" err="1" smtClean="0"/>
              <a:t>set_value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x)//out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day</a:t>
            </a:r>
            <a:r>
              <a:rPr lang="en-US" dirty="0" smtClean="0"/>
              <a:t>=x;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4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 II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from the function you’ve implemented: </a:t>
            </a:r>
            <a:r>
              <a:rPr lang="en-US" dirty="0" err="1" smtClean="0"/>
              <a:t>set_value</a:t>
            </a:r>
            <a:r>
              <a:rPr lang="en-US" dirty="0" smtClean="0"/>
              <a:t> and tomorrow.</a:t>
            </a:r>
          </a:p>
          <a:p>
            <a:r>
              <a:rPr lang="en-US" dirty="0" smtClean="0"/>
              <a:t>What would happen if you call tomorrow before you call </a:t>
            </a:r>
            <a:r>
              <a:rPr lang="en-US" dirty="0" err="1" smtClean="0"/>
              <a:t>set_value</a:t>
            </a:r>
            <a:r>
              <a:rPr lang="en-US" dirty="0" smtClean="0"/>
              <a:t>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An undetermined result, since the members </a:t>
            </a:r>
            <a:r>
              <a:rPr lang="en-US" dirty="0" smtClean="0">
                <a:solidFill>
                  <a:schemeClr val="accent3"/>
                </a:solidFill>
              </a:rPr>
              <a:t>day, month and year </a:t>
            </a:r>
            <a:r>
              <a:rPr lang="en-US" dirty="0">
                <a:solidFill>
                  <a:schemeClr val="accent3"/>
                </a:solidFill>
              </a:rPr>
              <a:t>had never been assigned a value.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780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  <a:r>
              <a:rPr lang="en-US" dirty="0"/>
              <a:t>avoid that, a class can include a special function called its </a:t>
            </a:r>
            <a:r>
              <a:rPr lang="en-US" i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, which is </a:t>
            </a:r>
            <a:r>
              <a:rPr lang="en-US" dirty="0">
                <a:solidFill>
                  <a:schemeClr val="accent6"/>
                </a:solidFill>
              </a:rPr>
              <a:t>automatically called </a:t>
            </a:r>
            <a:r>
              <a:rPr lang="en-US" dirty="0"/>
              <a:t>whenever a new object of this class is created, allowing the class to initialize member variables or allocate storage</a:t>
            </a:r>
            <a:r>
              <a:rPr lang="en-US" dirty="0" smtClean="0"/>
              <a:t>.</a:t>
            </a:r>
          </a:p>
          <a:p>
            <a:r>
              <a:rPr lang="en-US" b="0" dirty="0"/>
              <a:t>This constructor function is declared </a:t>
            </a:r>
            <a:r>
              <a:rPr lang="en-US" dirty="0">
                <a:solidFill>
                  <a:schemeClr val="accent6"/>
                </a:solidFill>
              </a:rPr>
              <a:t>just like a regular member </a:t>
            </a:r>
            <a:r>
              <a:rPr lang="en-US" dirty="0" smtClean="0">
                <a:solidFill>
                  <a:schemeClr val="accent6"/>
                </a:solidFill>
              </a:rPr>
              <a:t>function</a:t>
            </a:r>
            <a:r>
              <a:rPr lang="en-US" b="0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but</a:t>
            </a:r>
            <a:r>
              <a:rPr lang="en-US" b="0" dirty="0" smtClean="0"/>
              <a:t> with </a:t>
            </a:r>
            <a:r>
              <a:rPr lang="en-US" b="0" dirty="0"/>
              <a:t>a </a:t>
            </a:r>
            <a:r>
              <a:rPr lang="en-US" dirty="0">
                <a:solidFill>
                  <a:schemeClr val="accent3"/>
                </a:solidFill>
              </a:rPr>
              <a:t>name</a:t>
            </a:r>
            <a:r>
              <a:rPr lang="en-US" b="0" dirty="0"/>
              <a:t> that matches the </a:t>
            </a:r>
            <a:r>
              <a:rPr lang="en-US" dirty="0">
                <a:solidFill>
                  <a:schemeClr val="accent3"/>
                </a:solidFill>
              </a:rPr>
              <a:t>class name </a:t>
            </a:r>
            <a:r>
              <a:rPr lang="en-US" b="0" dirty="0"/>
              <a:t>and </a:t>
            </a:r>
            <a:r>
              <a:rPr lang="en-US" dirty="0">
                <a:solidFill>
                  <a:schemeClr val="accent3"/>
                </a:solidFill>
              </a:rPr>
              <a:t>without any return </a:t>
            </a:r>
            <a:r>
              <a:rPr lang="en-US" dirty="0" smtClean="0">
                <a:solidFill>
                  <a:schemeClr val="accent3"/>
                </a:solidFill>
              </a:rPr>
              <a:t>type</a:t>
            </a:r>
            <a:r>
              <a:rPr lang="en-US" dirty="0">
                <a:solidFill>
                  <a:schemeClr val="accent3"/>
                </a:solidFill>
              </a:rPr>
              <a:t>; not even void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The example code is in website (</a:t>
            </a:r>
            <a:r>
              <a:rPr lang="en-US" sz="3600" dirty="0" smtClean="0">
                <a:solidFill>
                  <a:schemeClr val="accent2"/>
                </a:solidFill>
              </a:rPr>
              <a:t>example of constructor</a:t>
            </a:r>
            <a:r>
              <a:rPr lang="en-US" sz="3600" dirty="0" smtClean="0">
                <a:solidFill>
                  <a:schemeClr val="tx2"/>
                </a:solidFill>
              </a:rPr>
              <a:t>);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3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constructor is a function it can be overloaded.</a:t>
            </a:r>
          </a:p>
          <a:p>
            <a:r>
              <a:rPr lang="en-US" dirty="0"/>
              <a:t>M</a:t>
            </a:r>
            <a:r>
              <a:rPr lang="en-US" dirty="0" smtClean="0"/>
              <a:t>eans you can have different constructor </a:t>
            </a:r>
            <a:r>
              <a:rPr lang="en-US" dirty="0" smtClean="0">
                <a:solidFill>
                  <a:schemeClr val="accent3"/>
                </a:solidFill>
              </a:rPr>
              <a:t>with different parameters.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95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call the constructor?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1, Functional form: calling </a:t>
            </a:r>
            <a:r>
              <a:rPr lang="en-US" b="0" dirty="0"/>
              <a:t>constructors by enclosing their arguments in </a:t>
            </a:r>
            <a:r>
              <a:rPr lang="en-US" b="0" dirty="0" smtClean="0"/>
              <a:t>parentheses</a:t>
            </a:r>
            <a:r>
              <a:rPr lang="en-US" b="0" dirty="0" smtClean="0">
                <a:solidFill>
                  <a:schemeClr val="accent3"/>
                </a:solidFill>
              </a:rPr>
              <a:t>()</a:t>
            </a:r>
          </a:p>
          <a:p>
            <a:r>
              <a:rPr lang="en-US" b="0" dirty="0" smtClean="0"/>
              <a:t>2, with </a:t>
            </a:r>
            <a:r>
              <a:rPr lang="en-US" b="0" dirty="0"/>
              <a:t>a single </a:t>
            </a:r>
            <a:r>
              <a:rPr lang="en-US" b="0" dirty="0" smtClean="0"/>
              <a:t>parameter, constructor </a:t>
            </a:r>
            <a:r>
              <a:rPr lang="en-US" b="0" dirty="0"/>
              <a:t>can be called using the variable initialization syntax (an equal sign followed by the argument</a:t>
            </a:r>
            <a:r>
              <a:rPr lang="en-US" b="0" dirty="0" smtClean="0"/>
              <a:t>)</a:t>
            </a:r>
            <a:endParaRPr lang="en-US" b="0" dirty="0" smtClean="0">
              <a:solidFill>
                <a:schemeClr val="accent3"/>
              </a:solidFill>
            </a:endParaRPr>
          </a:p>
          <a:p>
            <a:r>
              <a:rPr lang="en-US" b="0" dirty="0"/>
              <a:t>3</a:t>
            </a:r>
            <a:r>
              <a:rPr lang="en-US" b="0" dirty="0" smtClean="0"/>
              <a:t>, </a:t>
            </a:r>
            <a:r>
              <a:rPr lang="en-US" b="0" i="1" dirty="0"/>
              <a:t>uniform </a:t>
            </a:r>
            <a:r>
              <a:rPr lang="en-US" b="0" i="1" dirty="0" smtClean="0"/>
              <a:t>initialization</a:t>
            </a:r>
            <a:r>
              <a:rPr lang="en-US" b="0" i="1" dirty="0"/>
              <a:t>: </a:t>
            </a:r>
            <a:r>
              <a:rPr lang="en-US" b="0" dirty="0"/>
              <a:t>using braces (</a:t>
            </a:r>
            <a:r>
              <a:rPr lang="en-US" b="0" dirty="0">
                <a:solidFill>
                  <a:schemeClr val="accent3"/>
                </a:solidFill>
              </a:rPr>
              <a:t>{}</a:t>
            </a:r>
            <a:r>
              <a:rPr lang="en-US" b="0" dirty="0"/>
              <a:t>) instead of parentheses 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chemeClr val="accent3"/>
                </a:solidFill>
              </a:rPr>
              <a:t>()</a:t>
            </a:r>
            <a:r>
              <a:rPr lang="en-US" b="0" dirty="0" smtClean="0"/>
              <a:t>)</a:t>
            </a:r>
          </a:p>
          <a:p>
            <a:pPr marL="267335" indent="0">
              <a:buNone/>
            </a:pPr>
            <a:r>
              <a:rPr lang="en-US" dirty="0" err="1"/>
              <a:t>class_name</a:t>
            </a:r>
            <a:r>
              <a:rPr lang="en-US" dirty="0"/>
              <a:t> </a:t>
            </a:r>
            <a:r>
              <a:rPr lang="en-US" dirty="0" err="1"/>
              <a:t>object_name</a:t>
            </a:r>
            <a:r>
              <a:rPr lang="en-US" dirty="0"/>
              <a:t> { value, value, value, ... } </a:t>
            </a:r>
            <a:endParaRPr lang="en-US" dirty="0" smtClean="0"/>
          </a:p>
          <a:p>
            <a:r>
              <a:rPr lang="en-US" b="0" dirty="0"/>
              <a:t>4</a:t>
            </a:r>
            <a:r>
              <a:rPr lang="en-US" b="0" dirty="0" smtClean="0"/>
              <a:t>,  optionally it can include an equal sign in the form 3.</a:t>
            </a:r>
          </a:p>
          <a:p>
            <a:r>
              <a:rPr lang="en-US" b="0" dirty="0" smtClean="0"/>
              <a:t>5, If there’s no parameter in one of your constructors. Then, this constructor is called default constructor. It’ll be used when you declare your object but have not initialized it.</a:t>
            </a:r>
          </a:p>
          <a:p>
            <a:r>
              <a:rPr lang="en-US" b="0" dirty="0" err="1" smtClean="0"/>
              <a:t>eg</a:t>
            </a:r>
            <a:r>
              <a:rPr lang="en-US" b="0" dirty="0" smtClean="0"/>
              <a:t>: date test;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13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about constructor.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Member </a:t>
            </a:r>
            <a:r>
              <a:rPr lang="en-US" dirty="0">
                <a:solidFill>
                  <a:schemeClr val="accent3"/>
                </a:solidFill>
              </a:rPr>
              <a:t>initialization in </a:t>
            </a:r>
            <a:r>
              <a:rPr lang="en-US" dirty="0" smtClean="0">
                <a:solidFill>
                  <a:schemeClr val="accent3"/>
                </a:solidFill>
              </a:rPr>
              <a:t>constructors: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0" dirty="0" smtClean="0"/>
              <a:t>When </a:t>
            </a:r>
            <a:r>
              <a:rPr lang="en-US" b="0" dirty="0"/>
              <a:t>a constructor is used to initialize other members, these other members can </a:t>
            </a:r>
            <a:r>
              <a:rPr lang="en-US" b="0" dirty="0">
                <a:solidFill>
                  <a:schemeClr val="accent3"/>
                </a:solidFill>
              </a:rPr>
              <a:t>be initialized directly</a:t>
            </a:r>
            <a:r>
              <a:rPr lang="en-US" b="0" dirty="0"/>
              <a:t>, without resorting to statements in its body. This is done by inserting, before the constructor's body, a colon (:) and a list of initializations for class members</a:t>
            </a:r>
            <a:r>
              <a:rPr lang="en-US" b="0" dirty="0" smtClean="0"/>
              <a:t>.</a:t>
            </a:r>
          </a:p>
          <a:p>
            <a:r>
              <a:rPr lang="en-US" b="0" dirty="0"/>
              <a:t> For members </a:t>
            </a:r>
            <a:r>
              <a:rPr lang="en-US" dirty="0">
                <a:solidFill>
                  <a:schemeClr val="accent3"/>
                </a:solidFill>
              </a:rPr>
              <a:t>of fundamental types</a:t>
            </a:r>
            <a:r>
              <a:rPr lang="en-US" b="0" dirty="0"/>
              <a:t>, it makes no difference which of the ways above the constructor is defined, because they are not initialized by default, </a:t>
            </a:r>
            <a:r>
              <a:rPr lang="en-US" dirty="0">
                <a:solidFill>
                  <a:schemeClr val="accent3"/>
                </a:solidFill>
              </a:rPr>
              <a:t>but for member objects (those whose type is a class), if they are not initialized after the colon, they are default-constructed.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17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631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Theme</vt:lpstr>
      <vt:lpstr>CIT Course 7.0.3 v2</vt:lpstr>
      <vt:lpstr>CIT Summer Course</vt:lpstr>
      <vt:lpstr>Today’s Topic</vt:lpstr>
      <vt:lpstr>Function overloading</vt:lpstr>
      <vt:lpstr>What we have learnt about class so far</vt:lpstr>
      <vt:lpstr>Class Part II</vt:lpstr>
      <vt:lpstr>Constructor</vt:lpstr>
      <vt:lpstr>Constructor Overloading</vt:lpstr>
      <vt:lpstr>How to call the constructor?</vt:lpstr>
      <vt:lpstr>More details about constructor.</vt:lpstr>
      <vt:lpstr>Lab Time!!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12</cp:revision>
  <dcterms:created xsi:type="dcterms:W3CDTF">2018-07-30T14:58:48Z</dcterms:created>
  <dcterms:modified xsi:type="dcterms:W3CDTF">2018-07-30T16:44:54Z</dcterms:modified>
</cp:coreProperties>
</file>