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257" r:id="rId4"/>
    <p:sldId id="259" r:id="rId6"/>
    <p:sldId id="260" r:id="rId7"/>
    <p:sldId id="263" r:id="rId8"/>
    <p:sldId id="267" r:id="rId9"/>
    <p:sldId id="261" r:id="rId10"/>
    <p:sldId id="265" r:id="rId11"/>
    <p:sldId id="264" r:id="rId12"/>
    <p:sldId id="262"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67DB824-4ED6-124D-A8AC-1BDBCDB8873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7DB824-4ED6-124D-A8AC-1BDBCDB8873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descr="Lines_7404.pdf"/>
          <p:cNvPicPr>
            <a:picLocks noChangeAspect="1"/>
          </p:cNvPicPr>
          <p:nvPr userDrawn="1"/>
        </p:nvPicPr>
        <p:blipFill rotWithShape="1">
          <a:blip r:embed="rId2" cstate="email">
            <a:extLst>
              <a:ext uri="{28A0092B-C50C-407E-A947-70E740481C1C}">
                <a14:useLocalDpi xmlns:a14="http://schemas.microsoft.com/office/drawing/2010/main" val="0"/>
              </a:ext>
            </a:extLst>
          </a:blip>
          <a:srcRect r="85206" b="61897"/>
          <a:stretch>
            <a:fillRect/>
          </a:stretch>
        </p:blipFill>
        <p:spPr>
          <a:xfrm>
            <a:off x="3" y="1582261"/>
            <a:ext cx="1032127" cy="1960372"/>
          </a:xfrm>
          <a:prstGeom prst="rect">
            <a:avLst/>
          </a:prstGeom>
        </p:spPr>
      </p:pic>
      <p:pic>
        <p:nvPicPr>
          <p:cNvPr id="8" name="Picture 7" descr="Lines_blk.pdf"/>
          <p:cNvPicPr>
            <a:picLocks noChangeAspect="1"/>
          </p:cNvPicPr>
          <p:nvPr userDrawn="1"/>
        </p:nvPicPr>
        <p:blipFill rotWithShape="1">
          <a:blip r:embed="rId3" cstate="email">
            <a:extLst>
              <a:ext uri="{28A0092B-C50C-407E-A947-70E740481C1C}">
                <a14:useLocalDpi xmlns:a14="http://schemas.microsoft.com/office/drawing/2010/main" val="0"/>
              </a:ext>
            </a:extLst>
          </a:blip>
          <a:srcRect l="9555" t="6478" b="22982"/>
          <a:stretch>
            <a:fillRect/>
          </a:stretch>
        </p:blipFill>
        <p:spPr>
          <a:xfrm>
            <a:off x="1164905" y="1582261"/>
            <a:ext cx="11027097" cy="1960372"/>
          </a:xfrm>
          <a:prstGeom prst="rect">
            <a:avLst/>
          </a:prstGeom>
        </p:spPr>
      </p:pic>
      <p:sp>
        <p:nvSpPr>
          <p:cNvPr id="14" name="Rectangle 13"/>
          <p:cNvSpPr/>
          <p:nvPr userDrawn="1"/>
        </p:nvSpPr>
        <p:spPr>
          <a:xfrm>
            <a:off x="0" y="-1"/>
            <a:ext cx="12192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15" name="Title 14"/>
          <p:cNvSpPr>
            <a:spLocks noGrp="1"/>
          </p:cNvSpPr>
          <p:nvPr>
            <p:ph type="title" hasCustomPrompt="1"/>
          </p:nvPr>
        </p:nvSpPr>
        <p:spPr>
          <a:xfrm>
            <a:off x="1817041" y="1582261"/>
            <a:ext cx="10020095" cy="641170"/>
          </a:xfrm>
        </p:spPr>
        <p:txBody>
          <a:bodyPr anchor="t">
            <a:noAutofit/>
          </a:bodyPr>
          <a:lstStyle>
            <a:lvl1pPr>
              <a:lnSpc>
                <a:spcPct val="90000"/>
              </a:lnSpc>
              <a:defRPr sz="3360" cap="all">
                <a:solidFill>
                  <a:schemeClr val="tx1"/>
                </a:solidFill>
                <a:latin typeface="Impact" panose="020B0806030902050204"/>
                <a:cs typeface="Impact" panose="020B0806030902050204"/>
              </a:defRPr>
            </a:lvl1pPr>
          </a:lstStyle>
          <a:p>
            <a:r>
              <a:rPr lang="en-US" dirty="0"/>
              <a:t>CLICK TO EDIT MASTER TITLE STYLE</a:t>
            </a:r>
            <a:endParaRPr lang="en-US" dirty="0"/>
          </a:p>
        </p:txBody>
      </p:sp>
      <p:sp>
        <p:nvSpPr>
          <p:cNvPr id="3" name="Subtitle 2"/>
          <p:cNvSpPr>
            <a:spLocks noGrp="1"/>
          </p:cNvSpPr>
          <p:nvPr>
            <p:ph type="subTitle" idx="1" hasCustomPrompt="1"/>
          </p:nvPr>
        </p:nvSpPr>
        <p:spPr>
          <a:xfrm>
            <a:off x="1817039" y="2182939"/>
            <a:ext cx="10020097" cy="1460827"/>
          </a:xfrm>
        </p:spPr>
        <p:txBody>
          <a:bodyPr anchor="t">
            <a:noAutofit/>
          </a:bodyPr>
          <a:lstStyle>
            <a:lvl1pPr marL="0" indent="0" algn="l">
              <a:lnSpc>
                <a:spcPct val="90000"/>
              </a:lnSpc>
              <a:spcBef>
                <a:spcPts val="0"/>
              </a:spcBef>
              <a:buNone/>
              <a:defRPr sz="4800" cap="all" baseline="0">
                <a:solidFill>
                  <a:srgbClr val="A3792C"/>
                </a:solidFill>
                <a:latin typeface="Impact" panose="020B0806030902050204"/>
                <a:cs typeface="Impact" panose="020B0806030902050204"/>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Second Line</a:t>
            </a:r>
            <a:br>
              <a:rPr lang="en-US" dirty="0"/>
            </a:br>
            <a:r>
              <a:rPr lang="en-US" dirty="0"/>
              <a:t>Third Line</a:t>
            </a:r>
            <a:endParaRPr lang="en-US" dirty="0"/>
          </a:p>
        </p:txBody>
      </p:sp>
      <p:sp>
        <p:nvSpPr>
          <p:cNvPr id="18" name="Text Placeholder 17"/>
          <p:cNvSpPr>
            <a:spLocks noGrp="1"/>
          </p:cNvSpPr>
          <p:nvPr>
            <p:ph type="body" sz="quarter" idx="13" hasCustomPrompt="1"/>
          </p:nvPr>
        </p:nvSpPr>
        <p:spPr>
          <a:xfrm>
            <a:off x="1828800" y="3876546"/>
            <a:ext cx="10007600" cy="954143"/>
          </a:xfrm>
        </p:spPr>
        <p:txBody>
          <a:bodyPr>
            <a:noAutofit/>
          </a:bodyPr>
          <a:lstStyle>
            <a:lvl1pPr marL="3810" indent="0">
              <a:buNone/>
              <a:defRPr sz="2880" cap="all">
                <a:solidFill>
                  <a:schemeClr val="tx1">
                    <a:lumMod val="50000"/>
                    <a:lumOff val="50000"/>
                  </a:schemeClr>
                </a:solidFill>
                <a:latin typeface="Impact" panose="020B0806030902050204"/>
                <a:cs typeface="Impact" panose="020B0806030902050204"/>
              </a:defRPr>
            </a:lvl1pPr>
          </a:lstStyle>
          <a:p>
            <a:pPr lvl="0"/>
            <a:r>
              <a:rPr lang="en-US" dirty="0"/>
              <a:t>Single-line Subtitle</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ndard list or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title</a:t>
            </a:r>
            <a:endParaRPr lang="en-US" dirty="0"/>
          </a:p>
        </p:txBody>
      </p:sp>
      <p:sp>
        <p:nvSpPr>
          <p:cNvPr id="3" name="Content Placeholder 2"/>
          <p:cNvSpPr>
            <a:spLocks noGrp="1"/>
          </p:cNvSpPr>
          <p:nvPr>
            <p:ph idx="1" hasCustomPrompt="1"/>
          </p:nvPr>
        </p:nvSpPr>
        <p:spPr>
          <a:xfrm>
            <a:off x="238128" y="1120950"/>
            <a:ext cx="11429081" cy="5262212"/>
          </a:xfrm>
        </p:spPr>
        <p:txBody>
          <a:bodyPr/>
          <a:lstStyle>
            <a:lvl1pPr>
              <a:spcBef>
                <a:spcPts val="0"/>
              </a:spcBef>
              <a:defRPr>
                <a:solidFill>
                  <a:schemeClr val="tx1"/>
                </a:solidFill>
              </a:defRPr>
            </a:lvl1pPr>
            <a:lvl2pPr>
              <a:spcBef>
                <a:spcPts val="0"/>
              </a:spcBef>
              <a:spcAft>
                <a:spcPts val="600"/>
              </a:spcAft>
              <a:defRPr sz="2400">
                <a:solidFill>
                  <a:schemeClr val="accent1"/>
                </a:solidFill>
              </a:defRPr>
            </a:lvl2pPr>
            <a:lvl3pPr>
              <a:spcBef>
                <a:spcPts val="0"/>
              </a:spcBef>
              <a:defRPr sz="2160">
                <a:solidFill>
                  <a:schemeClr val="accent1"/>
                </a:solidFill>
              </a:defRPr>
            </a:lvl3pPr>
            <a:lvl4pPr>
              <a:spcBef>
                <a:spcPts val="0"/>
              </a:spcBef>
              <a:defRPr sz="1920">
                <a:solidFill>
                  <a:schemeClr val="accent1"/>
                </a:solidFill>
              </a:defRPr>
            </a:lvl4pPr>
            <a:lvl5pPr>
              <a:defRPr sz="1920">
                <a:solidFill>
                  <a:schemeClr val="accent1"/>
                </a:solidFill>
              </a:defRPr>
            </a:lvl5p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7" name="Text Box 4"/>
          <p:cNvSpPr txBox="1">
            <a:spLocks noGrp="1" noChangeArrowheads="1"/>
          </p:cNvSpPr>
          <p:nvPr>
            <p:ph type="sldNum" sz="quarter" idx="4"/>
          </p:nvPr>
        </p:nvSpPr>
        <p:spPr bwMode="auto">
          <a:xfrm>
            <a:off x="11920603" y="6616900"/>
            <a:ext cx="290215" cy="24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5" tIns="32138" rIns="64275" bIns="32138" numCol="1" anchor="t" anchorCtr="0" compatLnSpc="1"/>
          <a:lstStyle>
            <a:lvl1pPr algn="ctr">
              <a:defRPr sz="1320" b="0" i="0">
                <a:solidFill>
                  <a:srgbClr val="4D4D4D"/>
                </a:solidFill>
                <a:latin typeface="Helvetica Neue Bold Condensed"/>
                <a:ea typeface="MS PGothic" panose="020B0600070205080204" charset="-128"/>
                <a:cs typeface="Helvetica Neue Bold Condensed"/>
              </a:defRPr>
            </a:lvl1pPr>
            <a:lvl2pPr algn="l">
              <a:defRPr sz="960">
                <a:solidFill>
                  <a:schemeClr val="tx1"/>
                </a:solidFill>
                <a:latin typeface="+mn-lt"/>
                <a:ea typeface="MS PGothic" panose="020B0600070205080204" charset="-128"/>
              </a:defRPr>
            </a:lvl2pPr>
            <a:lvl3pPr algn="l">
              <a:defRPr sz="960">
                <a:solidFill>
                  <a:schemeClr val="tx1"/>
                </a:solidFill>
                <a:latin typeface="+mn-lt"/>
                <a:ea typeface="MS PGothic" panose="020B0600070205080204" charset="-128"/>
              </a:defRPr>
            </a:lvl3pPr>
            <a:lvl4pPr algn="l">
              <a:defRPr sz="960">
                <a:solidFill>
                  <a:schemeClr val="tx1"/>
                </a:solidFill>
                <a:latin typeface="+mn-lt"/>
                <a:ea typeface="MS PGothic" panose="020B0600070205080204" charset="-128"/>
              </a:defRPr>
            </a:lvl4pPr>
            <a:lvl5pPr algn="l">
              <a:defRPr sz="960">
                <a:solidFill>
                  <a:schemeClr val="tx1"/>
                </a:solidFill>
                <a:latin typeface="+mn-lt"/>
                <a:ea typeface="MS PGothic" panose="020B0600070205080204" charset="-128"/>
              </a:defRPr>
            </a:lvl5pPr>
            <a:lvl6pPr fontAlgn="base">
              <a:spcBef>
                <a:spcPct val="0"/>
              </a:spcBef>
              <a:spcAft>
                <a:spcPct val="0"/>
              </a:spcAft>
              <a:defRPr sz="960">
                <a:solidFill>
                  <a:schemeClr val="tx1"/>
                </a:solidFill>
                <a:latin typeface="+mn-lt"/>
                <a:ea typeface="MS PGothic" panose="020B0600070205080204" charset="-128"/>
              </a:defRPr>
            </a:lvl6pPr>
            <a:lvl7pPr fontAlgn="base">
              <a:spcBef>
                <a:spcPct val="0"/>
              </a:spcBef>
              <a:spcAft>
                <a:spcPct val="0"/>
              </a:spcAft>
              <a:defRPr sz="960">
                <a:solidFill>
                  <a:schemeClr val="tx1"/>
                </a:solidFill>
                <a:latin typeface="+mn-lt"/>
                <a:ea typeface="MS PGothic" panose="020B0600070205080204" charset="-128"/>
              </a:defRPr>
            </a:lvl7pPr>
            <a:lvl8pPr fontAlgn="base">
              <a:spcBef>
                <a:spcPct val="0"/>
              </a:spcBef>
              <a:spcAft>
                <a:spcPct val="0"/>
              </a:spcAft>
              <a:defRPr sz="960">
                <a:solidFill>
                  <a:schemeClr val="tx1"/>
                </a:solidFill>
                <a:latin typeface="+mn-lt"/>
                <a:ea typeface="MS PGothic" panose="020B0600070205080204" charset="-128"/>
              </a:defRPr>
            </a:lvl8pPr>
            <a:lvl9pPr fontAlgn="base">
              <a:spcBef>
                <a:spcPct val="0"/>
              </a:spcBef>
              <a:spcAft>
                <a:spcPct val="0"/>
              </a:spcAft>
              <a:defRPr sz="960">
                <a:solidFill>
                  <a:schemeClr val="tx1"/>
                </a:solidFill>
                <a:latin typeface="+mn-lt"/>
                <a:ea typeface="MS PGothic" panose="020B0600070205080204" charset="-128"/>
              </a:defRPr>
            </a:lvl9pPr>
          </a:lstStyle>
          <a:p>
            <a:fld id="{3882495B-39B3-5F42-8174-3C1974B27A1C}" type="slidenum">
              <a:rPr lang="en-US" smtClean="0"/>
            </a:fld>
            <a:endParaRPr lang="en-US" dirty="0"/>
          </a:p>
        </p:txBody>
      </p:sp>
      <p:sp>
        <p:nvSpPr>
          <p:cNvPr id="6" name="Text Placeholder 4"/>
          <p:cNvSpPr>
            <a:spLocks noGrp="1"/>
          </p:cNvSpPr>
          <p:nvPr>
            <p:ph type="body" sz="quarter" idx="13"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endParaRPr lang="en-US" sz="1400"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list or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title</a:t>
            </a:r>
            <a:endParaRPr lang="en-US" dirty="0"/>
          </a:p>
        </p:txBody>
      </p:sp>
      <p:sp>
        <p:nvSpPr>
          <p:cNvPr id="3" name="Content Placeholder 2"/>
          <p:cNvSpPr>
            <a:spLocks noGrp="1"/>
          </p:cNvSpPr>
          <p:nvPr>
            <p:ph idx="1" hasCustomPrompt="1"/>
          </p:nvPr>
        </p:nvSpPr>
        <p:spPr>
          <a:xfrm>
            <a:off x="238128" y="1120950"/>
            <a:ext cx="11429081" cy="5262212"/>
          </a:xfrm>
        </p:spPr>
        <p:txBody>
          <a:bodyPr/>
          <a:lstStyle>
            <a:lvl1pPr>
              <a:spcBef>
                <a:spcPts val="0"/>
              </a:spcBef>
              <a:defRPr>
                <a:solidFill>
                  <a:schemeClr val="tx1"/>
                </a:solidFill>
              </a:defRPr>
            </a:lvl1pPr>
            <a:lvl2pPr>
              <a:spcBef>
                <a:spcPts val="0"/>
              </a:spcBef>
              <a:spcAft>
                <a:spcPts val="600"/>
              </a:spcAft>
              <a:defRPr sz="2400">
                <a:solidFill>
                  <a:schemeClr val="accent1"/>
                </a:solidFill>
              </a:defRPr>
            </a:lvl2pPr>
            <a:lvl3pPr>
              <a:spcBef>
                <a:spcPts val="0"/>
              </a:spcBef>
              <a:defRPr sz="2160">
                <a:solidFill>
                  <a:schemeClr val="accent1"/>
                </a:solidFill>
              </a:defRPr>
            </a:lvl3pPr>
            <a:lvl4pPr>
              <a:spcBef>
                <a:spcPts val="0"/>
              </a:spcBef>
              <a:defRPr sz="1920">
                <a:solidFill>
                  <a:schemeClr val="accent1"/>
                </a:solidFill>
              </a:defRPr>
            </a:lvl4pPr>
            <a:lvl5pPr>
              <a:defRPr sz="1920">
                <a:solidFill>
                  <a:schemeClr val="accent1"/>
                </a:solidFill>
              </a:defRPr>
            </a:lvl5p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7" name="Text Box 4"/>
          <p:cNvSpPr txBox="1">
            <a:spLocks noGrp="1" noChangeArrowheads="1"/>
          </p:cNvSpPr>
          <p:nvPr>
            <p:ph type="sldNum" sz="quarter" idx="4"/>
          </p:nvPr>
        </p:nvSpPr>
        <p:spPr bwMode="auto">
          <a:xfrm>
            <a:off x="11920603" y="6616900"/>
            <a:ext cx="290215" cy="24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5" tIns="32138" rIns="64275" bIns="32138" numCol="1" anchor="t" anchorCtr="0" compatLnSpc="1"/>
          <a:lstStyle>
            <a:lvl1pPr algn="ctr">
              <a:defRPr sz="1320" b="0" i="0">
                <a:solidFill>
                  <a:srgbClr val="4D4D4D"/>
                </a:solidFill>
                <a:latin typeface="Helvetica Neue Bold Condensed"/>
                <a:ea typeface="MS PGothic" panose="020B0600070205080204" charset="-128"/>
                <a:cs typeface="Helvetica Neue Bold Condensed"/>
              </a:defRPr>
            </a:lvl1pPr>
            <a:lvl2pPr algn="l">
              <a:defRPr sz="960">
                <a:solidFill>
                  <a:schemeClr val="tx1"/>
                </a:solidFill>
                <a:latin typeface="+mn-lt"/>
                <a:ea typeface="MS PGothic" panose="020B0600070205080204" charset="-128"/>
              </a:defRPr>
            </a:lvl2pPr>
            <a:lvl3pPr algn="l">
              <a:defRPr sz="960">
                <a:solidFill>
                  <a:schemeClr val="tx1"/>
                </a:solidFill>
                <a:latin typeface="+mn-lt"/>
                <a:ea typeface="MS PGothic" panose="020B0600070205080204" charset="-128"/>
              </a:defRPr>
            </a:lvl3pPr>
            <a:lvl4pPr algn="l">
              <a:defRPr sz="960">
                <a:solidFill>
                  <a:schemeClr val="tx1"/>
                </a:solidFill>
                <a:latin typeface="+mn-lt"/>
                <a:ea typeface="MS PGothic" panose="020B0600070205080204" charset="-128"/>
              </a:defRPr>
            </a:lvl4pPr>
            <a:lvl5pPr algn="l">
              <a:defRPr sz="960">
                <a:solidFill>
                  <a:schemeClr val="tx1"/>
                </a:solidFill>
                <a:latin typeface="+mn-lt"/>
                <a:ea typeface="MS PGothic" panose="020B0600070205080204" charset="-128"/>
              </a:defRPr>
            </a:lvl5pPr>
            <a:lvl6pPr fontAlgn="base">
              <a:spcBef>
                <a:spcPct val="0"/>
              </a:spcBef>
              <a:spcAft>
                <a:spcPct val="0"/>
              </a:spcAft>
              <a:defRPr sz="960">
                <a:solidFill>
                  <a:schemeClr val="tx1"/>
                </a:solidFill>
                <a:latin typeface="+mn-lt"/>
                <a:ea typeface="MS PGothic" panose="020B0600070205080204" charset="-128"/>
              </a:defRPr>
            </a:lvl6pPr>
            <a:lvl7pPr fontAlgn="base">
              <a:spcBef>
                <a:spcPct val="0"/>
              </a:spcBef>
              <a:spcAft>
                <a:spcPct val="0"/>
              </a:spcAft>
              <a:defRPr sz="960">
                <a:solidFill>
                  <a:schemeClr val="tx1"/>
                </a:solidFill>
                <a:latin typeface="+mn-lt"/>
                <a:ea typeface="MS PGothic" panose="020B0600070205080204" charset="-128"/>
              </a:defRPr>
            </a:lvl7pPr>
            <a:lvl8pPr fontAlgn="base">
              <a:spcBef>
                <a:spcPct val="0"/>
              </a:spcBef>
              <a:spcAft>
                <a:spcPct val="0"/>
              </a:spcAft>
              <a:defRPr sz="960">
                <a:solidFill>
                  <a:schemeClr val="tx1"/>
                </a:solidFill>
                <a:latin typeface="+mn-lt"/>
                <a:ea typeface="MS PGothic" panose="020B0600070205080204" charset="-128"/>
              </a:defRPr>
            </a:lvl8pPr>
            <a:lvl9pPr fontAlgn="base">
              <a:spcBef>
                <a:spcPct val="0"/>
              </a:spcBef>
              <a:spcAft>
                <a:spcPct val="0"/>
              </a:spcAft>
              <a:defRPr sz="960">
                <a:solidFill>
                  <a:schemeClr val="tx1"/>
                </a:solidFill>
                <a:latin typeface="+mn-lt"/>
                <a:ea typeface="MS PGothic" panose="020B0600070205080204" charset="-128"/>
              </a:defRPr>
            </a:lvl9pPr>
          </a:lstStyle>
          <a:p>
            <a:fld id="{3882495B-39B3-5F42-8174-3C1974B27A1C}" type="slidenum">
              <a:rPr lang="en-US" smtClean="0"/>
            </a:fld>
            <a:endParaRPr lang="en-US" dirty="0"/>
          </a:p>
        </p:txBody>
      </p:sp>
      <p:sp>
        <p:nvSpPr>
          <p:cNvPr id="6" name="Text Placeholder 4"/>
          <p:cNvSpPr>
            <a:spLocks noGrp="1"/>
          </p:cNvSpPr>
          <p:nvPr>
            <p:ph type="body" sz="quarter" idx="13"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endParaRPr lang="en-US" sz="1400"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uble column lists or objects (without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0000"/>
                </a:solidFill>
              </a:defRPr>
            </a:lvl1pPr>
          </a:lstStyle>
          <a:p>
            <a:r>
              <a:rPr lang="en-US" dirty="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fld>
            <a:endParaRPr lang="en-US"/>
          </a:p>
        </p:txBody>
      </p:sp>
      <p:sp>
        <p:nvSpPr>
          <p:cNvPr id="5" name="Content Placeholder 2"/>
          <p:cNvSpPr>
            <a:spLocks noGrp="1"/>
          </p:cNvSpPr>
          <p:nvPr>
            <p:ph idx="1" hasCustomPrompt="1"/>
          </p:nvPr>
        </p:nvSpPr>
        <p:spPr>
          <a:xfrm>
            <a:off x="238127" y="1133191"/>
            <a:ext cx="5571744" cy="5227692"/>
          </a:xfrm>
        </p:spPr>
        <p:txBody>
          <a:bodyPr/>
          <a:lstStyle>
            <a:lvl1pPr>
              <a:defRPr sz="2880">
                <a:solidFill>
                  <a:schemeClr val="tx1"/>
                </a:solidFill>
              </a:defRPr>
            </a:lvl1pPr>
            <a:lvl2pPr>
              <a:defRPr sz="2400">
                <a:solidFill>
                  <a:schemeClr val="accent1"/>
                </a:solidFill>
              </a:defRPr>
            </a:lvl2pPr>
            <a:lvl3pPr>
              <a:spcAft>
                <a:spcPts val="0"/>
              </a:spcAft>
              <a:defRPr sz="2160">
                <a:solidFill>
                  <a:schemeClr val="accent1"/>
                </a:solidFill>
              </a:defRPr>
            </a:lvl3pPr>
            <a:lvl4pPr>
              <a:defRPr sz="2160">
                <a:solidFill>
                  <a:schemeClr val="accent1"/>
                </a:solidFill>
              </a:defRPr>
            </a:lvl4pPr>
            <a:lvl5pPr>
              <a:defRPr sz="2160">
                <a:solidFill>
                  <a:schemeClr val="accent1"/>
                </a:solidFill>
              </a:defRPr>
            </a:lvl5p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idx="12" hasCustomPrompt="1"/>
          </p:nvPr>
        </p:nvSpPr>
        <p:spPr>
          <a:xfrm>
            <a:off x="6376416" y="1133191"/>
            <a:ext cx="5571744" cy="5227692"/>
          </a:xfrm>
        </p:spPr>
        <p:txBody>
          <a:bodyPr/>
          <a:lstStyle>
            <a:lvl1pPr>
              <a:defRPr sz="2880">
                <a:solidFill>
                  <a:schemeClr val="tx1"/>
                </a:solidFill>
              </a:defRPr>
            </a:lvl1pPr>
            <a:lvl2pPr>
              <a:defRPr sz="2400">
                <a:solidFill>
                  <a:schemeClr val="accent1"/>
                </a:solidFill>
              </a:defRPr>
            </a:lvl2pPr>
            <a:lvl3pPr>
              <a:spcAft>
                <a:spcPts val="0"/>
              </a:spcAft>
              <a:defRPr sz="2160">
                <a:solidFill>
                  <a:schemeClr val="accent1"/>
                </a:solidFill>
              </a:defRPr>
            </a:lvl3pPr>
            <a:lvl4pPr>
              <a:defRPr sz="2160">
                <a:solidFill>
                  <a:schemeClr val="accent1"/>
                </a:solidFill>
              </a:defRPr>
            </a:lvl4pPr>
            <a:lvl5pPr>
              <a:defRPr sz="2160">
                <a:solidFill>
                  <a:schemeClr val="accent1"/>
                </a:solidFill>
              </a:defRPr>
            </a:lvl5p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p:txBody>
      </p:sp>
      <p:sp>
        <p:nvSpPr>
          <p:cNvPr id="7" name="Text Placeholder 4"/>
          <p:cNvSpPr>
            <a:spLocks noGrp="1"/>
          </p:cNvSpPr>
          <p:nvPr>
            <p:ph type="body" sz="quarter" idx="13"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endParaRPr lang="en-US" sz="1400"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uble column lists or objects (with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fld>
            <a:endParaRPr lang="en-US"/>
          </a:p>
        </p:txBody>
      </p:sp>
      <p:sp>
        <p:nvSpPr>
          <p:cNvPr id="7" name="Content Placeholder 2"/>
          <p:cNvSpPr>
            <a:spLocks noGrp="1"/>
          </p:cNvSpPr>
          <p:nvPr>
            <p:ph idx="1" hasCustomPrompt="1"/>
          </p:nvPr>
        </p:nvSpPr>
        <p:spPr>
          <a:xfrm>
            <a:off x="281175" y="1780171"/>
            <a:ext cx="5571744" cy="4597488"/>
          </a:xfrm>
        </p:spPr>
        <p:txBody>
          <a:bodyPr/>
          <a:lstStyle>
            <a:lvl1pPr>
              <a:spcAft>
                <a:spcPts val="600"/>
              </a:spcAft>
              <a:defRPr sz="2400">
                <a:solidFill>
                  <a:schemeClr val="tx1"/>
                </a:solidFill>
              </a:defRPr>
            </a:lvl1pPr>
            <a:lvl2pPr>
              <a:spcAft>
                <a:spcPts val="600"/>
              </a:spcAft>
              <a:defRPr sz="2160">
                <a:solidFill>
                  <a:schemeClr val="accent1"/>
                </a:solidFill>
              </a:defRPr>
            </a:lvl2pPr>
            <a:lvl3pPr>
              <a:spcAft>
                <a:spcPts val="600"/>
              </a:spcAft>
              <a:defRPr sz="192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p:txBody>
      </p:sp>
      <p:sp>
        <p:nvSpPr>
          <p:cNvPr id="9" name="Text Placeholder 2"/>
          <p:cNvSpPr>
            <a:spLocks noGrp="1"/>
          </p:cNvSpPr>
          <p:nvPr>
            <p:ph type="body" idx="13" hasCustomPrompt="1"/>
          </p:nvPr>
        </p:nvSpPr>
        <p:spPr>
          <a:xfrm>
            <a:off x="281176" y="1048961"/>
            <a:ext cx="5564071" cy="522797"/>
          </a:xfrm>
        </p:spPr>
        <p:txBody>
          <a:bodyPr anchor="ctr"/>
          <a:lstStyle>
            <a:lvl1pPr marL="0" indent="0" algn="ctr">
              <a:buNone/>
              <a:defRPr sz="288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header</a:t>
            </a:r>
            <a:endParaRPr lang="en-US" dirty="0"/>
          </a:p>
        </p:txBody>
      </p:sp>
      <p:sp>
        <p:nvSpPr>
          <p:cNvPr id="12" name="Content Placeholder 2"/>
          <p:cNvSpPr>
            <a:spLocks noGrp="1"/>
          </p:cNvSpPr>
          <p:nvPr>
            <p:ph idx="14" hasCustomPrompt="1"/>
          </p:nvPr>
        </p:nvSpPr>
        <p:spPr>
          <a:xfrm>
            <a:off x="6353252" y="1781903"/>
            <a:ext cx="5571744" cy="4597488"/>
          </a:xfrm>
        </p:spPr>
        <p:txBody>
          <a:bodyPr/>
          <a:lstStyle>
            <a:lvl1pPr>
              <a:spcAft>
                <a:spcPts val="600"/>
              </a:spcAft>
              <a:defRPr sz="2400">
                <a:solidFill>
                  <a:schemeClr val="tx1"/>
                </a:solidFill>
              </a:defRPr>
            </a:lvl1pPr>
            <a:lvl2pPr>
              <a:spcAft>
                <a:spcPts val="600"/>
              </a:spcAft>
              <a:defRPr sz="2160">
                <a:solidFill>
                  <a:schemeClr val="accent1"/>
                </a:solidFill>
              </a:defRPr>
            </a:lvl2pPr>
            <a:lvl3pPr>
              <a:spcAft>
                <a:spcPts val="600"/>
              </a:spcAft>
              <a:defRPr sz="192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p:txBody>
      </p:sp>
      <p:sp>
        <p:nvSpPr>
          <p:cNvPr id="13" name="Text Placeholder 2"/>
          <p:cNvSpPr>
            <a:spLocks noGrp="1"/>
          </p:cNvSpPr>
          <p:nvPr>
            <p:ph type="body" idx="15" hasCustomPrompt="1"/>
          </p:nvPr>
        </p:nvSpPr>
        <p:spPr>
          <a:xfrm>
            <a:off x="6353253" y="1050692"/>
            <a:ext cx="5564071" cy="522797"/>
          </a:xfrm>
        </p:spPr>
        <p:txBody>
          <a:bodyPr anchor="ctr"/>
          <a:lstStyle>
            <a:lvl1pPr marL="0" indent="0" algn="ctr">
              <a:buNone/>
              <a:defRPr sz="288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header</a:t>
            </a:r>
            <a:endParaRPr lang="en-US" dirty="0"/>
          </a:p>
        </p:txBody>
      </p:sp>
      <p:sp>
        <p:nvSpPr>
          <p:cNvPr id="8" name="Text Placeholder 4"/>
          <p:cNvSpPr>
            <a:spLocks noGrp="1"/>
          </p:cNvSpPr>
          <p:nvPr>
            <p:ph type="body" sz="quarter" idx="16" hasCustomPrompt="1"/>
          </p:nvPr>
        </p:nvSpPr>
        <p:spPr>
          <a:xfrm>
            <a:off x="28260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endParaRPr lang="en-US" sz="1400"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iple column lists or objects (with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fld>
            <a:endParaRPr lang="en-US"/>
          </a:p>
        </p:txBody>
      </p:sp>
      <p:sp>
        <p:nvSpPr>
          <p:cNvPr id="7" name="Content Placeholder 2"/>
          <p:cNvSpPr>
            <a:spLocks noGrp="1"/>
          </p:cNvSpPr>
          <p:nvPr>
            <p:ph idx="1" hasCustomPrompt="1"/>
          </p:nvPr>
        </p:nvSpPr>
        <p:spPr>
          <a:xfrm>
            <a:off x="281176" y="1780171"/>
            <a:ext cx="369917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a:t>Click to edit text</a:t>
            </a:r>
            <a:endParaRPr lang="en-US" dirty="0"/>
          </a:p>
          <a:p>
            <a:pPr lvl="1"/>
            <a:r>
              <a:rPr lang="en-US" dirty="0"/>
              <a:t>Second level</a:t>
            </a:r>
            <a:endParaRPr lang="en-US" dirty="0"/>
          </a:p>
        </p:txBody>
      </p:sp>
      <p:sp>
        <p:nvSpPr>
          <p:cNvPr id="9" name="Text Placeholder 2"/>
          <p:cNvSpPr>
            <a:spLocks noGrp="1"/>
          </p:cNvSpPr>
          <p:nvPr>
            <p:ph type="body" idx="13" hasCustomPrompt="1"/>
          </p:nvPr>
        </p:nvSpPr>
        <p:spPr>
          <a:xfrm>
            <a:off x="281177" y="1048961"/>
            <a:ext cx="369917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header</a:t>
            </a:r>
            <a:endParaRPr lang="en-US" dirty="0"/>
          </a:p>
        </p:txBody>
      </p:sp>
      <p:sp>
        <p:nvSpPr>
          <p:cNvPr id="12" name="Content Placeholder 2"/>
          <p:cNvSpPr>
            <a:spLocks noGrp="1"/>
          </p:cNvSpPr>
          <p:nvPr>
            <p:ph idx="14" hasCustomPrompt="1"/>
          </p:nvPr>
        </p:nvSpPr>
        <p:spPr>
          <a:xfrm>
            <a:off x="4246908" y="1781903"/>
            <a:ext cx="369461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a:t>Click to edit text</a:t>
            </a:r>
            <a:endParaRPr lang="en-US" dirty="0"/>
          </a:p>
          <a:p>
            <a:pPr lvl="1"/>
            <a:r>
              <a:rPr lang="en-US" dirty="0"/>
              <a:t>Second level</a:t>
            </a:r>
            <a:endParaRPr lang="en-US" dirty="0"/>
          </a:p>
        </p:txBody>
      </p:sp>
      <p:sp>
        <p:nvSpPr>
          <p:cNvPr id="13" name="Text Placeholder 2"/>
          <p:cNvSpPr>
            <a:spLocks noGrp="1"/>
          </p:cNvSpPr>
          <p:nvPr>
            <p:ph type="body" idx="15" hasCustomPrompt="1"/>
          </p:nvPr>
        </p:nvSpPr>
        <p:spPr>
          <a:xfrm>
            <a:off x="4246909" y="1050692"/>
            <a:ext cx="369461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header</a:t>
            </a:r>
            <a:endParaRPr lang="en-US" dirty="0"/>
          </a:p>
        </p:txBody>
      </p:sp>
      <p:sp>
        <p:nvSpPr>
          <p:cNvPr id="17" name="Content Placeholder 2"/>
          <p:cNvSpPr>
            <a:spLocks noGrp="1"/>
          </p:cNvSpPr>
          <p:nvPr>
            <p:ph idx="18" hasCustomPrompt="1"/>
          </p:nvPr>
        </p:nvSpPr>
        <p:spPr>
          <a:xfrm>
            <a:off x="8208080" y="1776623"/>
            <a:ext cx="369461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a:t>Click to edit text</a:t>
            </a:r>
            <a:endParaRPr lang="en-US" dirty="0"/>
          </a:p>
          <a:p>
            <a:pPr lvl="1"/>
            <a:r>
              <a:rPr lang="en-US" dirty="0"/>
              <a:t>Second level</a:t>
            </a:r>
            <a:endParaRPr lang="en-US" dirty="0"/>
          </a:p>
        </p:txBody>
      </p:sp>
      <p:sp>
        <p:nvSpPr>
          <p:cNvPr id="18" name="Text Placeholder 2"/>
          <p:cNvSpPr>
            <a:spLocks noGrp="1"/>
          </p:cNvSpPr>
          <p:nvPr>
            <p:ph type="body" idx="19" hasCustomPrompt="1"/>
          </p:nvPr>
        </p:nvSpPr>
        <p:spPr>
          <a:xfrm>
            <a:off x="8208081" y="1045412"/>
            <a:ext cx="369461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header</a:t>
            </a:r>
            <a:endParaRPr lang="en-US" dirty="0"/>
          </a:p>
        </p:txBody>
      </p:sp>
      <p:sp>
        <p:nvSpPr>
          <p:cNvPr id="10" name="Text Placeholder 4"/>
          <p:cNvSpPr>
            <a:spLocks noGrp="1"/>
          </p:cNvSpPr>
          <p:nvPr>
            <p:ph type="body" sz="quarter" idx="20" hasCustomPrompt="1"/>
          </p:nvPr>
        </p:nvSpPr>
        <p:spPr>
          <a:xfrm>
            <a:off x="282604" y="6462901"/>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endParaRPr lang="en-US" sz="1400"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inition, keypoint, or quote (left justifie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69233210-FD1D-4643-A408-4B2BDEE02D8B}" type="slidenum">
              <a:rPr lang="en-US"/>
            </a:fld>
            <a:endParaRPr lang="en-US"/>
          </a:p>
        </p:txBody>
      </p:sp>
      <p:sp>
        <p:nvSpPr>
          <p:cNvPr id="3" name="Text Placeholder 2"/>
          <p:cNvSpPr>
            <a:spLocks noGrp="1"/>
          </p:cNvSpPr>
          <p:nvPr>
            <p:ph type="body" sz="quarter" idx="11" hasCustomPrompt="1"/>
          </p:nvPr>
        </p:nvSpPr>
        <p:spPr>
          <a:xfrm>
            <a:off x="609600" y="1025526"/>
            <a:ext cx="10972800" cy="5235575"/>
          </a:xfrm>
        </p:spPr>
        <p:txBody>
          <a:bodyPr anchor="ctr"/>
          <a:lstStyle>
            <a:lvl1pPr marL="0" indent="0">
              <a:spcAft>
                <a:spcPts val="1800"/>
              </a:spcAft>
              <a:buNone/>
              <a:defRPr b="0" i="1" baseline="0"/>
            </a:lvl1pPr>
            <a:lvl2pPr marL="643255" indent="0" algn="r">
              <a:spcAft>
                <a:spcPts val="1800"/>
              </a:spcAft>
              <a:buNone/>
              <a:defRPr sz="2400" baseline="0"/>
            </a:lvl2pPr>
            <a:lvl3pPr>
              <a:defRPr sz="2880"/>
            </a:lvl3pPr>
          </a:lstStyle>
          <a:p>
            <a:pPr lvl="0"/>
            <a:r>
              <a:rPr lang="en-US" dirty="0"/>
              <a:t>Click to edit definition, key point, or quote</a:t>
            </a:r>
            <a:endParaRPr lang="en-US" dirty="0"/>
          </a:p>
          <a:p>
            <a:pPr lvl="1"/>
            <a:r>
              <a:rPr lang="en-US" dirty="0"/>
              <a:t>Click to edit quoted name</a:t>
            </a:r>
            <a:endParaRPr lang="en-US" dirty="0"/>
          </a:p>
        </p:txBody>
      </p:sp>
      <p:sp>
        <p:nvSpPr>
          <p:cNvPr id="7" name="Title 1"/>
          <p:cNvSpPr>
            <a:spLocks noGrp="1"/>
          </p:cNvSpPr>
          <p:nvPr>
            <p:ph type="title" hasCustomPrompt="1"/>
          </p:nvPr>
        </p:nvSpPr>
        <p:spPr>
          <a:xfrm>
            <a:off x="238128" y="95308"/>
            <a:ext cx="11715751" cy="625078"/>
          </a:xfrm>
        </p:spPr>
        <p:txBody>
          <a:bodyPr/>
          <a:lstStyle>
            <a:lvl1pPr>
              <a:defRPr>
                <a:solidFill>
                  <a:schemeClr val="tx1"/>
                </a:solidFill>
              </a:defRPr>
            </a:lvl1pPr>
          </a:lstStyle>
          <a:p>
            <a:r>
              <a:rPr lang="en-US" dirty="0"/>
              <a:t>Click to edit slide title, or delete</a:t>
            </a:r>
            <a:endParaRPr lang="en-US" dirty="0"/>
          </a:p>
        </p:txBody>
      </p:sp>
      <p:sp>
        <p:nvSpPr>
          <p:cNvPr id="5" name="Text Placeholder 4"/>
          <p:cNvSpPr>
            <a:spLocks noGrp="1"/>
          </p:cNvSpPr>
          <p:nvPr>
            <p:ph type="body" sz="quarter" idx="12" hasCustomPrompt="1"/>
          </p:nvPr>
        </p:nvSpPr>
        <p:spPr>
          <a:xfrm>
            <a:off x="253657"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endParaRPr lang="en-US" sz="1400"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inition, keypoint, or quote (centere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69233210-FD1D-4643-A408-4B2BDEE02D8B}" type="slidenum">
              <a:rPr lang="en-US"/>
            </a:fld>
            <a:endParaRPr lang="en-US"/>
          </a:p>
        </p:txBody>
      </p:sp>
      <p:sp>
        <p:nvSpPr>
          <p:cNvPr id="3" name="Text Placeholder 2"/>
          <p:cNvSpPr>
            <a:spLocks noGrp="1"/>
          </p:cNvSpPr>
          <p:nvPr>
            <p:ph type="body" sz="quarter" idx="11" hasCustomPrompt="1"/>
          </p:nvPr>
        </p:nvSpPr>
        <p:spPr>
          <a:xfrm>
            <a:off x="587432" y="1025526"/>
            <a:ext cx="11094108" cy="5235575"/>
          </a:xfrm>
        </p:spPr>
        <p:txBody>
          <a:bodyPr anchor="ctr"/>
          <a:lstStyle>
            <a:lvl1pPr marL="0" indent="0" algn="ctr">
              <a:spcAft>
                <a:spcPts val="1800"/>
              </a:spcAft>
              <a:buNone/>
              <a:defRPr b="0" i="1" baseline="0"/>
            </a:lvl1pPr>
            <a:lvl2pPr marL="643255" indent="0" algn="r">
              <a:spcAft>
                <a:spcPts val="1800"/>
              </a:spcAft>
              <a:buNone/>
              <a:defRPr sz="2400" baseline="0"/>
            </a:lvl2pPr>
            <a:lvl3pPr>
              <a:defRPr sz="2880"/>
            </a:lvl3pPr>
          </a:lstStyle>
          <a:p>
            <a:pPr lvl="0"/>
            <a:r>
              <a:rPr lang="en-US" dirty="0"/>
              <a:t>Click to edit definition, key point, or quote</a:t>
            </a:r>
            <a:endParaRPr lang="en-US" dirty="0"/>
          </a:p>
          <a:p>
            <a:pPr lvl="1"/>
            <a:r>
              <a:rPr lang="en-US" dirty="0"/>
              <a:t>Click to edit quoted name</a:t>
            </a:r>
            <a:endParaRPr lang="en-US" dirty="0"/>
          </a:p>
        </p:txBody>
      </p:sp>
      <p:sp>
        <p:nvSpPr>
          <p:cNvPr id="7" name="Title 1"/>
          <p:cNvSpPr>
            <a:spLocks noGrp="1"/>
          </p:cNvSpPr>
          <p:nvPr>
            <p:ph type="title" hasCustomPrompt="1"/>
          </p:nvPr>
        </p:nvSpPr>
        <p:spPr>
          <a:xfrm>
            <a:off x="238128" y="95308"/>
            <a:ext cx="11715751" cy="625078"/>
          </a:xfrm>
        </p:spPr>
        <p:txBody>
          <a:bodyPr/>
          <a:lstStyle>
            <a:lvl1pPr>
              <a:defRPr>
                <a:solidFill>
                  <a:schemeClr val="tx1"/>
                </a:solidFill>
              </a:defRPr>
            </a:lvl1pPr>
          </a:lstStyle>
          <a:p>
            <a:r>
              <a:rPr lang="en-US" dirty="0"/>
              <a:t>Click to edit slide title, or delete</a:t>
            </a:r>
            <a:endParaRPr lang="en-US" dirty="0"/>
          </a:p>
        </p:txBody>
      </p:sp>
      <p:sp>
        <p:nvSpPr>
          <p:cNvPr id="5" name="Text Placeholder 4"/>
          <p:cNvSpPr>
            <a:spLocks noGrp="1"/>
          </p:cNvSpPr>
          <p:nvPr>
            <p:ph type="body" sz="quarter" idx="12" hasCustomPrompt="1"/>
          </p:nvPr>
        </p:nvSpPr>
        <p:spPr>
          <a:xfrm>
            <a:off x="253657"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endParaRPr lang="en-US" sz="1400"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or image (with caption and optional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fld>
            <a:endParaRPr lang="en-US"/>
          </a:p>
        </p:txBody>
      </p:sp>
      <p:sp>
        <p:nvSpPr>
          <p:cNvPr id="6" name="Picture Placeholder 2"/>
          <p:cNvSpPr>
            <a:spLocks noGrp="1"/>
          </p:cNvSpPr>
          <p:nvPr>
            <p:ph type="pic" idx="1" hasCustomPrompt="1"/>
          </p:nvPr>
        </p:nvSpPr>
        <p:spPr>
          <a:xfrm>
            <a:off x="2032000" y="1127635"/>
            <a:ext cx="8128000" cy="3874181"/>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lvl="0"/>
            <a:r>
              <a:rPr lang="en-US" noProof="0" dirty="0"/>
              <a:t>Insert photo or art</a:t>
            </a:r>
            <a:endParaRPr lang="en-US" noProof="0" dirty="0"/>
          </a:p>
        </p:txBody>
      </p:sp>
      <p:sp>
        <p:nvSpPr>
          <p:cNvPr id="8" name="Text Placeholder 9"/>
          <p:cNvSpPr>
            <a:spLocks noGrp="1"/>
          </p:cNvSpPr>
          <p:nvPr>
            <p:ph type="body" sz="quarter" idx="12" hasCustomPrompt="1"/>
          </p:nvPr>
        </p:nvSpPr>
        <p:spPr>
          <a:xfrm>
            <a:off x="2032000" y="5065975"/>
            <a:ext cx="8128000" cy="475079"/>
          </a:xfrm>
        </p:spPr>
        <p:txBody>
          <a:bodyPr anchor="ctr"/>
          <a:lstStyle>
            <a:lvl1pPr>
              <a:buNone/>
              <a:defRPr sz="2880" baseline="0"/>
            </a:lvl1pPr>
          </a:lstStyle>
          <a:p>
            <a:pPr lvl="0"/>
            <a:r>
              <a:rPr lang="en-US" dirty="0"/>
              <a:t>Click to edit photo or art title</a:t>
            </a:r>
            <a:endParaRPr lang="en-US" dirty="0"/>
          </a:p>
        </p:txBody>
      </p:sp>
      <p:sp>
        <p:nvSpPr>
          <p:cNvPr id="9" name="Text Placeholder 15"/>
          <p:cNvSpPr>
            <a:spLocks noGrp="1"/>
          </p:cNvSpPr>
          <p:nvPr>
            <p:ph type="body" sz="quarter" idx="13" hasCustomPrompt="1"/>
          </p:nvPr>
        </p:nvSpPr>
        <p:spPr>
          <a:xfrm>
            <a:off x="2032000" y="5599375"/>
            <a:ext cx="8128000" cy="716947"/>
          </a:xfrm>
        </p:spPr>
        <p:txBody>
          <a:bodyPr/>
          <a:lstStyle>
            <a:lvl1pPr>
              <a:buNone/>
              <a:defRPr lang="en-US" sz="1680" b="1" dirty="0" smtClean="0">
                <a:solidFill>
                  <a:schemeClr val="tx1"/>
                </a:solidFill>
                <a:latin typeface="+mn-lt"/>
                <a:ea typeface="+mn-ea"/>
                <a:cs typeface="+mn-cs"/>
              </a:defRPr>
            </a:lvl1pPr>
            <a:lvl2pPr>
              <a:buNone/>
              <a:defRPr/>
            </a:lvl2pPr>
            <a:lvl3pPr>
              <a:buNone/>
              <a:defRPr/>
            </a:lvl3pPr>
          </a:lstStyle>
          <a:p>
            <a:pPr marL="0" lvl="0" indent="0" algn="l" rtl="0" eaLnBrk="0" fontAlgn="base" hangingPunct="0">
              <a:spcBef>
                <a:spcPct val="20000"/>
              </a:spcBef>
              <a:spcAft>
                <a:spcPct val="0"/>
              </a:spcAft>
              <a:buSzPct val="75000"/>
              <a:buFont typeface="Wingdings" panose="05000000000000000000" pitchFamily="2" charset="2"/>
              <a:buNone/>
            </a:pPr>
            <a:r>
              <a:rPr lang="en-US" dirty="0"/>
              <a:t>Click to edit description or explanation</a:t>
            </a:r>
            <a:endParaRPr lang="en-US" dirty="0"/>
          </a:p>
        </p:txBody>
      </p:sp>
      <p:sp>
        <p:nvSpPr>
          <p:cNvPr id="7" name="Text Placeholder 4"/>
          <p:cNvSpPr>
            <a:spLocks noGrp="1"/>
          </p:cNvSpPr>
          <p:nvPr>
            <p:ph type="body" sz="quarter" idx="14"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endParaRPr lang="en-US" sz="1400"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rge image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fld>
            <a:endParaRPr lang="en-US"/>
          </a:p>
        </p:txBody>
      </p:sp>
      <p:sp>
        <p:nvSpPr>
          <p:cNvPr id="5" name="Text Placeholder 4"/>
          <p:cNvSpPr>
            <a:spLocks noGrp="1"/>
          </p:cNvSpPr>
          <p:nvPr>
            <p:ph type="body" sz="quarter" idx="11"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endParaRPr lang="en-US" sz="1400"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lid white (for larger image; without title)">
    <p:spTree>
      <p:nvGrpSpPr>
        <p:cNvPr id="1" name=""/>
        <p:cNvGrpSpPr/>
        <p:nvPr/>
      </p:nvGrpSpPr>
      <p:grpSpPr>
        <a:xfrm>
          <a:off x="0" y="0"/>
          <a:ext cx="0" cy="0"/>
          <a:chOff x="0" y="0"/>
          <a:chExt cx="0" cy="0"/>
        </a:xfrm>
      </p:grpSpPr>
      <p:sp>
        <p:nvSpPr>
          <p:cNvPr id="4" name="Rectangle 3"/>
          <p:cNvSpPr/>
          <p:nvPr userDrawn="1"/>
        </p:nvSpPr>
        <p:spPr bwMode="auto">
          <a:xfrm>
            <a:off x="0" y="0"/>
            <a:ext cx="12192000" cy="6858001"/>
          </a:xfrm>
          <a:prstGeom prst="rect">
            <a:avLst/>
          </a:prstGeom>
          <a:solidFill>
            <a:schemeClr val="bg1"/>
          </a:solidFill>
          <a:ln>
            <a:noFill/>
          </a:ln>
          <a:effectLst/>
        </p:spPr>
        <p:txBody>
          <a:bodyPr vert="horz" wrap="square" lIns="109728" tIns="54864" rIns="109728" bIns="54864"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04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endParaRPr>
          </a:p>
        </p:txBody>
      </p:sp>
      <p:sp>
        <p:nvSpPr>
          <p:cNvPr id="3" name="Slide Number Placeholder 2"/>
          <p:cNvSpPr>
            <a:spLocks noGrp="1"/>
          </p:cNvSpPr>
          <p:nvPr>
            <p:ph type="sldNum" sz="quarter" idx="10"/>
          </p:nvPr>
        </p:nvSpPr>
        <p:spPr/>
        <p:txBody>
          <a:bodyPr/>
          <a:lstStyle>
            <a:lvl1pPr>
              <a:defRPr/>
            </a:lvl1pPr>
          </a:lstStyle>
          <a:p>
            <a:fld id="{BB342D3F-0964-674F-886D-75E26F7BF682}" type="slidenum">
              <a:rPr lang="en-US"/>
            </a:fld>
            <a:endParaRPr lang="en-US"/>
          </a:p>
        </p:txBody>
      </p:sp>
      <p:sp>
        <p:nvSpPr>
          <p:cNvPr id="5" name="Text Placeholder 4"/>
          <p:cNvSpPr>
            <a:spLocks noGrp="1"/>
          </p:cNvSpPr>
          <p:nvPr>
            <p:ph type="body" sz="quarter" idx="11"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endParaRPr lang="en-US" sz="1400"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descr="Lines_7404.pdf"/>
          <p:cNvPicPr>
            <a:picLocks noChangeAspect="1"/>
          </p:cNvPicPr>
          <p:nvPr userDrawn="1"/>
        </p:nvPicPr>
        <p:blipFill rotWithShape="1">
          <a:blip r:embed="rId2" cstate="email">
            <a:extLst>
              <a:ext uri="{28A0092B-C50C-407E-A947-70E740481C1C}">
                <a14:useLocalDpi xmlns:a14="http://schemas.microsoft.com/office/drawing/2010/main" val="0"/>
              </a:ext>
            </a:extLst>
          </a:blip>
          <a:srcRect r="85206" b="61897"/>
          <a:stretch>
            <a:fillRect/>
          </a:stretch>
        </p:blipFill>
        <p:spPr>
          <a:xfrm>
            <a:off x="3" y="1582261"/>
            <a:ext cx="1032127" cy="1960372"/>
          </a:xfrm>
          <a:prstGeom prst="rect">
            <a:avLst/>
          </a:prstGeom>
        </p:spPr>
      </p:pic>
      <p:pic>
        <p:nvPicPr>
          <p:cNvPr id="8" name="Picture 7" descr="Lines_blk.pdf"/>
          <p:cNvPicPr>
            <a:picLocks noChangeAspect="1"/>
          </p:cNvPicPr>
          <p:nvPr userDrawn="1"/>
        </p:nvPicPr>
        <p:blipFill rotWithShape="1">
          <a:blip r:embed="rId3" cstate="email">
            <a:extLst>
              <a:ext uri="{28A0092B-C50C-407E-A947-70E740481C1C}">
                <a14:useLocalDpi xmlns:a14="http://schemas.microsoft.com/office/drawing/2010/main" val="0"/>
              </a:ext>
            </a:extLst>
          </a:blip>
          <a:srcRect l="9555" t="6478" b="22982"/>
          <a:stretch>
            <a:fillRect/>
          </a:stretch>
        </p:blipFill>
        <p:spPr>
          <a:xfrm>
            <a:off x="1164905" y="1582261"/>
            <a:ext cx="11027097" cy="1960372"/>
          </a:xfrm>
          <a:prstGeom prst="rect">
            <a:avLst/>
          </a:prstGeom>
        </p:spPr>
      </p:pic>
      <p:sp>
        <p:nvSpPr>
          <p:cNvPr id="14" name="Rectangle 13"/>
          <p:cNvSpPr/>
          <p:nvPr userDrawn="1"/>
        </p:nvSpPr>
        <p:spPr>
          <a:xfrm>
            <a:off x="0" y="-1"/>
            <a:ext cx="12192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15" name="Title 14"/>
          <p:cNvSpPr>
            <a:spLocks noGrp="1"/>
          </p:cNvSpPr>
          <p:nvPr>
            <p:ph type="title" hasCustomPrompt="1"/>
          </p:nvPr>
        </p:nvSpPr>
        <p:spPr>
          <a:xfrm>
            <a:off x="1817041" y="1582261"/>
            <a:ext cx="10020095" cy="641170"/>
          </a:xfrm>
        </p:spPr>
        <p:txBody>
          <a:bodyPr anchor="t">
            <a:noAutofit/>
          </a:bodyPr>
          <a:lstStyle>
            <a:lvl1pPr>
              <a:lnSpc>
                <a:spcPct val="90000"/>
              </a:lnSpc>
              <a:defRPr sz="3360" cap="all">
                <a:solidFill>
                  <a:schemeClr val="tx1"/>
                </a:solidFill>
                <a:latin typeface="Impact" panose="020B0806030902050204"/>
                <a:cs typeface="Impact" panose="020B0806030902050204"/>
              </a:defRPr>
            </a:lvl1pPr>
          </a:lstStyle>
          <a:p>
            <a:r>
              <a:rPr lang="en-US" dirty="0"/>
              <a:t>CLICK TO EDIT MASTER TITLE STYLE</a:t>
            </a:r>
            <a:endParaRPr lang="en-US" dirty="0"/>
          </a:p>
        </p:txBody>
      </p:sp>
      <p:sp>
        <p:nvSpPr>
          <p:cNvPr id="3" name="Subtitle 2"/>
          <p:cNvSpPr>
            <a:spLocks noGrp="1"/>
          </p:cNvSpPr>
          <p:nvPr>
            <p:ph type="subTitle" idx="1" hasCustomPrompt="1"/>
          </p:nvPr>
        </p:nvSpPr>
        <p:spPr>
          <a:xfrm>
            <a:off x="1817039" y="2182939"/>
            <a:ext cx="10020097" cy="1460827"/>
          </a:xfrm>
        </p:spPr>
        <p:txBody>
          <a:bodyPr anchor="t">
            <a:noAutofit/>
          </a:bodyPr>
          <a:lstStyle>
            <a:lvl1pPr marL="0" indent="0" algn="l">
              <a:lnSpc>
                <a:spcPct val="90000"/>
              </a:lnSpc>
              <a:spcBef>
                <a:spcPts val="0"/>
              </a:spcBef>
              <a:buNone/>
              <a:defRPr sz="4800" cap="all" baseline="0">
                <a:solidFill>
                  <a:srgbClr val="A3792C"/>
                </a:solidFill>
                <a:latin typeface="Impact" panose="020B0806030902050204"/>
                <a:cs typeface="Impact" panose="020B0806030902050204"/>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Second Line</a:t>
            </a:r>
            <a:br>
              <a:rPr lang="en-US" dirty="0"/>
            </a:br>
            <a:r>
              <a:rPr lang="en-US" dirty="0"/>
              <a:t>Third Line</a:t>
            </a:r>
            <a:endParaRPr lang="en-US" dirty="0"/>
          </a:p>
        </p:txBody>
      </p:sp>
      <p:sp>
        <p:nvSpPr>
          <p:cNvPr id="18" name="Text Placeholder 17"/>
          <p:cNvSpPr>
            <a:spLocks noGrp="1"/>
          </p:cNvSpPr>
          <p:nvPr>
            <p:ph type="body" sz="quarter" idx="13" hasCustomPrompt="1"/>
          </p:nvPr>
        </p:nvSpPr>
        <p:spPr>
          <a:xfrm>
            <a:off x="1828800" y="3876546"/>
            <a:ext cx="10007600" cy="954143"/>
          </a:xfrm>
        </p:spPr>
        <p:txBody>
          <a:bodyPr>
            <a:noAutofit/>
          </a:bodyPr>
          <a:lstStyle>
            <a:lvl1pPr marL="3810" indent="0">
              <a:buNone/>
              <a:defRPr sz="2880" cap="all">
                <a:solidFill>
                  <a:schemeClr val="tx1">
                    <a:lumMod val="50000"/>
                    <a:lumOff val="50000"/>
                  </a:schemeClr>
                </a:solidFill>
                <a:latin typeface="Impact" panose="020B0806030902050204"/>
                <a:cs typeface="Impact" panose="020B0806030902050204"/>
              </a:defRPr>
            </a:lvl1pPr>
          </a:lstStyle>
          <a:p>
            <a:pPr lvl="0"/>
            <a:r>
              <a:rPr lang="en-US" dirty="0"/>
              <a:t>Single-line Subtitle</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a:xfrm>
            <a:off x="8969376" y="6407944"/>
            <a:ext cx="2560320" cy="365760"/>
          </a:xfrm>
          <a:prstGeom prst="rect">
            <a:avLst/>
          </a:prstGeom>
        </p:spPr>
        <p:txBody>
          <a:bodyPr/>
          <a:lstStyle/>
          <a:p>
            <a:fld id="{8408AE49-208F-418E-A2C4-A90B42CE291C}" type="datetimeFigureOut">
              <a:rPr lang="en-US" smtClean="0"/>
            </a:fld>
            <a:endParaRPr lang="en-US"/>
          </a:p>
        </p:txBody>
      </p:sp>
      <p:sp>
        <p:nvSpPr>
          <p:cNvPr id="5" name="Footer Placeholder 4"/>
          <p:cNvSpPr>
            <a:spLocks noGrp="1"/>
          </p:cNvSpPr>
          <p:nvPr>
            <p:ph type="ftr" sz="quarter" idx="11"/>
          </p:nvPr>
        </p:nvSpPr>
        <p:spPr>
          <a:xfrm>
            <a:off x="5840097" y="6407945"/>
            <a:ext cx="313424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F56EFEF-3449-4FEE-BD55-D9C7DC65A2F4}" type="slidenum">
              <a:rPr lang="en-US" smtClean="0"/>
            </a:fld>
            <a:endParaRPr lang="en-US"/>
          </a:p>
        </p:txBody>
      </p:sp>
      <p:sp>
        <p:nvSpPr>
          <p:cNvPr id="7" name="Title 6"/>
          <p:cNvSpPr>
            <a:spLocks noGrp="1"/>
          </p:cNvSpPr>
          <p:nvPr>
            <p:ph type="title"/>
          </p:nvPr>
        </p:nvSpPr>
        <p:spPr/>
        <p:txBody>
          <a:bodyPr rtlCol="0"/>
          <a:lstStyle/>
          <a:p>
            <a:r>
              <a:rPr kumimoji="0" lang="en-US"/>
              <a:t>Click to edit Master title style</a:t>
            </a:r>
            <a:endParaRPr kumimoji="0"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1"/>
          <p:cNvSpPr/>
          <p:nvPr/>
        </p:nvSpPr>
        <p:spPr bwMode="auto">
          <a:xfrm>
            <a:off x="0" y="0"/>
            <a:ext cx="11025475" cy="794742"/>
          </a:xfrm>
          <a:prstGeom prst="rect">
            <a:avLst/>
          </a:prstGeom>
          <a:gradFill flip="none" rotWithShape="1">
            <a:gsLst>
              <a:gs pos="0">
                <a:srgbClr val="CA9D3B"/>
              </a:gs>
              <a:gs pos="100000">
                <a:srgbClr val="FFFFFF"/>
              </a:gs>
            </a:gsLst>
            <a:lin ang="0" scaled="1"/>
            <a:tileRect/>
          </a:gradFill>
          <a:ln>
            <a:noFill/>
          </a:ln>
        </p:spPr>
        <p:txBody>
          <a:bodyPr lIns="0" tIns="0" rIns="0" bIns="0"/>
          <a:lstStyle/>
          <a:p>
            <a:pPr lvl="0"/>
            <a:endParaRPr lang="en-US" sz="2160"/>
          </a:p>
        </p:txBody>
      </p:sp>
      <p:sp>
        <p:nvSpPr>
          <p:cNvPr id="4098" name="Rectangle 2"/>
          <p:cNvSpPr>
            <a:spLocks noGrp="1" noChangeArrowheads="1"/>
          </p:cNvSpPr>
          <p:nvPr>
            <p:ph type="title"/>
          </p:nvPr>
        </p:nvSpPr>
        <p:spPr bwMode="auto">
          <a:xfrm>
            <a:off x="238128" y="95308"/>
            <a:ext cx="11715751" cy="6250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lstStyle/>
          <a:p>
            <a:pPr lvl="0"/>
            <a:r>
              <a:rPr lang="en-US" dirty="0">
                <a:sym typeface="Helvetica Neue Bold Condensed" charset="0"/>
              </a:rPr>
              <a:t>Click to edit title</a:t>
            </a:r>
            <a:endParaRPr lang="en-US" dirty="0">
              <a:sym typeface="Helvetica Neue Bold Condensed" charset="0"/>
            </a:endParaRPr>
          </a:p>
        </p:txBody>
      </p:sp>
      <p:sp>
        <p:nvSpPr>
          <p:cNvPr id="4099" name="Rectangle 3"/>
          <p:cNvSpPr>
            <a:spLocks noGrp="1" noChangeArrowheads="1"/>
          </p:cNvSpPr>
          <p:nvPr>
            <p:ph type="body" idx="1"/>
          </p:nvPr>
        </p:nvSpPr>
        <p:spPr bwMode="auto">
          <a:xfrm>
            <a:off x="238128" y="1088232"/>
            <a:ext cx="11324703" cy="5254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lstStyle/>
          <a:p>
            <a:pPr lvl="0"/>
            <a:r>
              <a:rPr lang="en-US" dirty="0">
                <a:sym typeface="Helvetica Neue Bold Condensed" charset="0"/>
              </a:rPr>
              <a:t>Click to edit text</a:t>
            </a:r>
            <a:endParaRPr lang="en-US" dirty="0">
              <a:sym typeface="Helvetica Neue Bold Condensed" charset="0"/>
            </a:endParaRPr>
          </a:p>
          <a:p>
            <a:pPr lvl="1"/>
            <a:r>
              <a:rPr lang="en-US" dirty="0">
                <a:sym typeface="Helvetica Neue Bold Condensed" charset="0"/>
              </a:rPr>
              <a:t>Second level</a:t>
            </a:r>
            <a:endParaRPr lang="en-US" dirty="0">
              <a:sym typeface="Helvetica Neue Bold Condensed" charset="0"/>
            </a:endParaRPr>
          </a:p>
          <a:p>
            <a:pPr lvl="2"/>
            <a:r>
              <a:rPr lang="en-US" dirty="0">
                <a:sym typeface="Helvetica Neue Bold Condensed" charset="0"/>
              </a:rPr>
              <a:t>Third level</a:t>
            </a:r>
            <a:endParaRPr lang="en-US" dirty="0">
              <a:sym typeface="Helvetica Neue Bold Condensed" charset="0"/>
            </a:endParaRPr>
          </a:p>
          <a:p>
            <a:pPr lvl="3"/>
            <a:r>
              <a:rPr lang="en-US" dirty="0">
                <a:sym typeface="Helvetica Neue Bold Condensed" charset="0"/>
              </a:rPr>
              <a:t>Fourth level</a:t>
            </a:r>
            <a:endParaRPr lang="en-US" dirty="0">
              <a:sym typeface="Helvetica Neue Bold Condensed" charset="0"/>
            </a:endParaRPr>
          </a:p>
        </p:txBody>
      </p:sp>
      <p:sp>
        <p:nvSpPr>
          <p:cNvPr id="4100" name="Text Box 4"/>
          <p:cNvSpPr txBox="1">
            <a:spLocks noGrp="1" noChangeArrowheads="1"/>
          </p:cNvSpPr>
          <p:nvPr>
            <p:ph type="sldNum" sz="quarter" idx="4"/>
          </p:nvPr>
        </p:nvSpPr>
        <p:spPr bwMode="auto">
          <a:xfrm>
            <a:off x="11920603" y="6616900"/>
            <a:ext cx="290215" cy="24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5" tIns="32138" rIns="64275" bIns="32138" numCol="1" anchor="t" anchorCtr="0" compatLnSpc="1"/>
          <a:lstStyle>
            <a:lvl1pPr algn="ctr">
              <a:defRPr sz="1320" b="0" i="0">
                <a:solidFill>
                  <a:srgbClr val="4D4D4D"/>
                </a:solidFill>
                <a:latin typeface="Helvetica Neue Bold Condensed"/>
                <a:ea typeface="MS PGothic" panose="020B0600070205080204" charset="-128"/>
                <a:cs typeface="Helvetica Neue Bold Condensed"/>
              </a:defRPr>
            </a:lvl1pPr>
            <a:lvl2pPr algn="l">
              <a:defRPr sz="960">
                <a:solidFill>
                  <a:schemeClr val="tx1"/>
                </a:solidFill>
                <a:latin typeface="+mn-lt"/>
                <a:ea typeface="MS PGothic" panose="020B0600070205080204" charset="-128"/>
              </a:defRPr>
            </a:lvl2pPr>
            <a:lvl3pPr algn="l">
              <a:defRPr sz="960">
                <a:solidFill>
                  <a:schemeClr val="tx1"/>
                </a:solidFill>
                <a:latin typeface="+mn-lt"/>
                <a:ea typeface="MS PGothic" panose="020B0600070205080204" charset="-128"/>
              </a:defRPr>
            </a:lvl3pPr>
            <a:lvl4pPr algn="l">
              <a:defRPr sz="960">
                <a:solidFill>
                  <a:schemeClr val="tx1"/>
                </a:solidFill>
                <a:latin typeface="+mn-lt"/>
                <a:ea typeface="MS PGothic" panose="020B0600070205080204" charset="-128"/>
              </a:defRPr>
            </a:lvl4pPr>
            <a:lvl5pPr algn="l">
              <a:defRPr sz="960">
                <a:solidFill>
                  <a:schemeClr val="tx1"/>
                </a:solidFill>
                <a:latin typeface="+mn-lt"/>
                <a:ea typeface="MS PGothic" panose="020B0600070205080204" charset="-128"/>
              </a:defRPr>
            </a:lvl5pPr>
            <a:lvl6pPr fontAlgn="base">
              <a:spcBef>
                <a:spcPct val="0"/>
              </a:spcBef>
              <a:spcAft>
                <a:spcPct val="0"/>
              </a:spcAft>
              <a:defRPr sz="960">
                <a:solidFill>
                  <a:schemeClr val="tx1"/>
                </a:solidFill>
                <a:latin typeface="+mn-lt"/>
                <a:ea typeface="MS PGothic" panose="020B0600070205080204" charset="-128"/>
              </a:defRPr>
            </a:lvl6pPr>
            <a:lvl7pPr fontAlgn="base">
              <a:spcBef>
                <a:spcPct val="0"/>
              </a:spcBef>
              <a:spcAft>
                <a:spcPct val="0"/>
              </a:spcAft>
              <a:defRPr sz="960">
                <a:solidFill>
                  <a:schemeClr val="tx1"/>
                </a:solidFill>
                <a:latin typeface="+mn-lt"/>
                <a:ea typeface="MS PGothic" panose="020B0600070205080204" charset="-128"/>
              </a:defRPr>
            </a:lvl7pPr>
            <a:lvl8pPr fontAlgn="base">
              <a:spcBef>
                <a:spcPct val="0"/>
              </a:spcBef>
              <a:spcAft>
                <a:spcPct val="0"/>
              </a:spcAft>
              <a:defRPr sz="960">
                <a:solidFill>
                  <a:schemeClr val="tx1"/>
                </a:solidFill>
                <a:latin typeface="+mn-lt"/>
                <a:ea typeface="MS PGothic" panose="020B0600070205080204" charset="-128"/>
              </a:defRPr>
            </a:lvl8pPr>
            <a:lvl9pPr fontAlgn="base">
              <a:spcBef>
                <a:spcPct val="0"/>
              </a:spcBef>
              <a:spcAft>
                <a:spcPct val="0"/>
              </a:spcAft>
              <a:defRPr sz="960">
                <a:solidFill>
                  <a:schemeClr val="tx1"/>
                </a:solidFill>
                <a:latin typeface="+mn-lt"/>
                <a:ea typeface="MS PGothic" panose="020B0600070205080204" charset="-128"/>
              </a:defRPr>
            </a:lvl9pPr>
          </a:lstStyle>
          <a:p>
            <a:fld id="{3882495B-39B3-5F42-8174-3C1974B27A1C}" type="slidenum">
              <a:rPr lang="en-US" smtClean="0"/>
            </a:fld>
            <a:endParaRPr lang="en-US" dirty="0"/>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hf hdr="0" ftr="0" dt="0"/>
  <p:txStyles>
    <p:titleStyle>
      <a:lvl1pPr algn="l" rtl="0" eaLnBrk="1" fontAlgn="base" hangingPunct="1">
        <a:spcBef>
          <a:spcPct val="0"/>
        </a:spcBef>
        <a:spcAft>
          <a:spcPct val="0"/>
        </a:spcAft>
        <a:defRPr sz="3360" b="1" i="0" baseline="0">
          <a:solidFill>
            <a:schemeClr val="tx1"/>
          </a:solidFill>
          <a:latin typeface="+mj-lt"/>
          <a:ea typeface="+mj-ea"/>
          <a:cs typeface="Helvetica Neue"/>
          <a:sym typeface="Helvetica Neue Bold Condensed" charset="0"/>
        </a:defRPr>
      </a:lvl1pPr>
      <a:lvl2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2pPr>
      <a:lvl3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3pPr>
      <a:lvl4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4pPr>
      <a:lvl5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5pPr>
      <a:lvl6pPr marL="32131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6pPr>
      <a:lvl7pPr marL="64262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7pPr>
      <a:lvl8pPr marL="96393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8pPr>
      <a:lvl9pPr marL="128524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9pPr>
    </p:titleStyle>
    <p:bodyStyle>
      <a:lvl1pPr marL="749935" indent="-482600" algn="l" rtl="0" eaLnBrk="1" fontAlgn="base" hangingPunct="1">
        <a:spcBef>
          <a:spcPts val="0"/>
        </a:spcBef>
        <a:spcAft>
          <a:spcPts val="1200"/>
        </a:spcAft>
        <a:buSzPct val="100000"/>
        <a:buFont typeface="Lucida Grande" charset="0"/>
        <a:buChar char="‣"/>
        <a:defRPr sz="2880" b="1" i="0">
          <a:solidFill>
            <a:schemeClr val="tx1"/>
          </a:solidFill>
          <a:latin typeface="+mj-lt"/>
          <a:ea typeface="+mn-ea"/>
          <a:cs typeface="Helvetica Neue"/>
          <a:sym typeface="Helvetica Neue Bold Condensed" charset="0"/>
        </a:defRPr>
      </a:lvl1pPr>
      <a:lvl2pPr marL="1124585" indent="-482600" algn="l" rtl="0" eaLnBrk="1" fontAlgn="base" hangingPunct="1">
        <a:spcBef>
          <a:spcPts val="0"/>
        </a:spcBef>
        <a:spcAft>
          <a:spcPts val="600"/>
        </a:spcAft>
        <a:buClr>
          <a:srgbClr val="9A9A9A"/>
        </a:buClr>
        <a:buSzPct val="75000"/>
        <a:buFont typeface="Baskerville" charset="0"/>
        <a:buChar char="•"/>
        <a:defRPr sz="2400" b="0" i="0">
          <a:solidFill>
            <a:schemeClr val="accent1"/>
          </a:solidFill>
          <a:latin typeface="+mn-lt"/>
          <a:ea typeface="ヒラギノ明朝 ProN W3" charset="0"/>
          <a:cs typeface="Helvetica Neue Light"/>
          <a:sym typeface="Baskerville" charset="0"/>
        </a:defRPr>
      </a:lvl2pPr>
      <a:lvl3pPr marL="1499870" indent="-482600" algn="l" rtl="0" eaLnBrk="1" fontAlgn="base" hangingPunct="1">
        <a:spcBef>
          <a:spcPts val="0"/>
        </a:spcBef>
        <a:spcAft>
          <a:spcPts val="300"/>
        </a:spcAft>
        <a:buClr>
          <a:srgbClr val="9A9A9A"/>
        </a:buClr>
        <a:buSzPct val="75000"/>
        <a:buFont typeface="Baskerville" charset="0"/>
        <a:buChar char="-"/>
        <a:defRPr sz="2160" b="0" i="0">
          <a:solidFill>
            <a:schemeClr val="accent1"/>
          </a:solidFill>
          <a:latin typeface="+mn-lt"/>
          <a:ea typeface="ヒラギノ明朝 ProN W3" charset="0"/>
          <a:cs typeface="Helvetica Neue Light"/>
          <a:sym typeface="Baskerville" charset="0"/>
        </a:defRPr>
      </a:lvl3pPr>
      <a:lvl4pPr marL="1874520" indent="-482600" algn="l" rtl="0" eaLnBrk="1" fontAlgn="base" hangingPunct="1">
        <a:spcBef>
          <a:spcPts val="0"/>
        </a:spcBef>
        <a:spcAft>
          <a:spcPts val="0"/>
        </a:spcAft>
        <a:buClr>
          <a:srgbClr val="9A9A9A"/>
        </a:buClr>
        <a:buSzPct val="75000"/>
        <a:buFont typeface="Baskerville" charset="0"/>
        <a:buChar char="-"/>
        <a:defRPr sz="1920" b="0" i="0">
          <a:solidFill>
            <a:schemeClr val="accent1"/>
          </a:solidFill>
          <a:latin typeface="+mn-lt"/>
          <a:ea typeface="ヒラギノ明朝 ProN W3" charset="0"/>
          <a:cs typeface="Helvetica Neue Light"/>
          <a:sym typeface="Baskerville" charset="0"/>
        </a:defRPr>
      </a:lvl4pPr>
      <a:lvl5pPr marL="2249170" indent="-482600" algn="l" rtl="0" eaLnBrk="1" fontAlgn="base" hangingPunct="1">
        <a:spcBef>
          <a:spcPts val="0"/>
        </a:spcBef>
        <a:spcAft>
          <a:spcPct val="0"/>
        </a:spcAft>
        <a:buClr>
          <a:srgbClr val="9A9A9A"/>
        </a:buClr>
        <a:buSzPct val="75000"/>
        <a:buFont typeface="Baskerville" charset="0"/>
        <a:buChar char="-"/>
        <a:defRPr sz="1920" b="0" i="0">
          <a:solidFill>
            <a:schemeClr val="accent1"/>
          </a:solidFill>
          <a:latin typeface="+mn-lt"/>
          <a:ea typeface="ヒラギノ明朝 ProN W3" charset="0"/>
          <a:cs typeface="Helvetica Neue Light"/>
          <a:sym typeface="Baskerville" charset="0"/>
        </a:defRPr>
      </a:lvl5pPr>
      <a:lvl6pPr marL="263525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6pPr>
      <a:lvl7pPr marL="302133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7pPr>
      <a:lvl8pPr marL="3406775"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8pPr>
      <a:lvl9pPr marL="379222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9pPr>
    </p:bodyStyle>
    <p:otherStyle>
      <a:defPPr>
        <a:defRPr lang="en-US"/>
      </a:defPPr>
      <a:lvl1pPr marL="0" algn="l" defTabSz="385445" rtl="0" eaLnBrk="1" latinLnBrk="0" hangingPunct="1">
        <a:defRPr sz="1560" kern="1200">
          <a:solidFill>
            <a:schemeClr val="tx1"/>
          </a:solidFill>
          <a:latin typeface="+mn-lt"/>
          <a:ea typeface="+mn-ea"/>
          <a:cs typeface="+mn-cs"/>
        </a:defRPr>
      </a:lvl1pPr>
      <a:lvl2pPr marL="385445" algn="l" defTabSz="385445" rtl="0" eaLnBrk="1" latinLnBrk="0" hangingPunct="1">
        <a:defRPr sz="1560" kern="1200">
          <a:solidFill>
            <a:schemeClr val="tx1"/>
          </a:solidFill>
          <a:latin typeface="+mn-lt"/>
          <a:ea typeface="+mn-ea"/>
          <a:cs typeface="+mn-cs"/>
        </a:defRPr>
      </a:lvl2pPr>
      <a:lvl3pPr marL="770890" algn="l" defTabSz="385445" rtl="0" eaLnBrk="1" latinLnBrk="0" hangingPunct="1">
        <a:defRPr sz="1560" kern="1200">
          <a:solidFill>
            <a:schemeClr val="tx1"/>
          </a:solidFill>
          <a:latin typeface="+mn-lt"/>
          <a:ea typeface="+mn-ea"/>
          <a:cs typeface="+mn-cs"/>
        </a:defRPr>
      </a:lvl3pPr>
      <a:lvl4pPr marL="1156970" algn="l" defTabSz="385445" rtl="0" eaLnBrk="1" latinLnBrk="0" hangingPunct="1">
        <a:defRPr sz="1560" kern="1200">
          <a:solidFill>
            <a:schemeClr val="tx1"/>
          </a:solidFill>
          <a:latin typeface="+mn-lt"/>
          <a:ea typeface="+mn-ea"/>
          <a:cs typeface="+mn-cs"/>
        </a:defRPr>
      </a:lvl4pPr>
      <a:lvl5pPr marL="1542415" algn="l" defTabSz="385445" rtl="0" eaLnBrk="1" latinLnBrk="0" hangingPunct="1">
        <a:defRPr sz="1560" kern="1200">
          <a:solidFill>
            <a:schemeClr val="tx1"/>
          </a:solidFill>
          <a:latin typeface="+mn-lt"/>
          <a:ea typeface="+mn-ea"/>
          <a:cs typeface="+mn-cs"/>
        </a:defRPr>
      </a:lvl5pPr>
      <a:lvl6pPr marL="1928495" algn="l" defTabSz="385445" rtl="0" eaLnBrk="1" latinLnBrk="0" hangingPunct="1">
        <a:defRPr sz="1560" kern="1200">
          <a:solidFill>
            <a:schemeClr val="tx1"/>
          </a:solidFill>
          <a:latin typeface="+mn-lt"/>
          <a:ea typeface="+mn-ea"/>
          <a:cs typeface="+mn-cs"/>
        </a:defRPr>
      </a:lvl6pPr>
      <a:lvl7pPr marL="2313940" algn="l" defTabSz="385445" rtl="0" eaLnBrk="1" latinLnBrk="0" hangingPunct="1">
        <a:defRPr sz="1560" kern="1200">
          <a:solidFill>
            <a:schemeClr val="tx1"/>
          </a:solidFill>
          <a:latin typeface="+mn-lt"/>
          <a:ea typeface="+mn-ea"/>
          <a:cs typeface="+mn-cs"/>
        </a:defRPr>
      </a:lvl7pPr>
      <a:lvl8pPr marL="2700020" algn="l" defTabSz="385445" rtl="0" eaLnBrk="1" latinLnBrk="0" hangingPunct="1">
        <a:defRPr sz="1560" kern="1200">
          <a:solidFill>
            <a:schemeClr val="tx1"/>
          </a:solidFill>
          <a:latin typeface="+mn-lt"/>
          <a:ea typeface="+mn-ea"/>
          <a:cs typeface="+mn-cs"/>
        </a:defRPr>
      </a:lvl8pPr>
      <a:lvl9pPr marL="3085465" algn="l" defTabSz="385445" rtl="0" eaLnBrk="1" latinLnBrk="0" hangingPunct="1">
        <a:defRPr sz="1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497" y="1674517"/>
            <a:ext cx="6635317" cy="470370"/>
          </a:xfrm>
        </p:spPr>
        <p:txBody>
          <a:bodyPr anchor="ctr"/>
          <a:lstStyle/>
          <a:p>
            <a:r>
              <a:rPr lang="en-US" sz="2400" dirty="0"/>
              <a:t>CIT Summer Course</a:t>
            </a:r>
            <a:endParaRPr lang="en-US" sz="2400" dirty="0">
              <a:latin typeface="Impact" panose="020B0806030902050204"/>
              <a:cs typeface="Impact" panose="020B0806030902050204"/>
            </a:endParaRPr>
          </a:p>
        </p:txBody>
      </p:sp>
      <p:sp>
        <p:nvSpPr>
          <p:cNvPr id="3" name="Subtitle 2"/>
          <p:cNvSpPr>
            <a:spLocks noGrp="1"/>
          </p:cNvSpPr>
          <p:nvPr>
            <p:ph type="subTitle" idx="1"/>
          </p:nvPr>
        </p:nvSpPr>
        <p:spPr>
          <a:xfrm>
            <a:off x="1174750" y="2145030"/>
            <a:ext cx="7591425" cy="1316990"/>
          </a:xfrm>
        </p:spPr>
        <p:txBody>
          <a:bodyPr anchor="ctr"/>
          <a:lstStyle/>
          <a:p>
            <a:r>
              <a:rPr lang="en-US" sz="3840" dirty="0"/>
              <a:t>array and loop</a:t>
            </a:r>
            <a:endParaRPr lang="en-US" sz="3840" dirty="0"/>
          </a:p>
        </p:txBody>
      </p:sp>
      <p:sp>
        <p:nvSpPr>
          <p:cNvPr id="9" name="Text Placeholder 8"/>
          <p:cNvSpPr>
            <a:spLocks noGrp="1"/>
          </p:cNvSpPr>
          <p:nvPr>
            <p:ph type="body" sz="quarter" idx="13"/>
          </p:nvPr>
        </p:nvSpPr>
        <p:spPr>
          <a:xfrm>
            <a:off x="2141620" y="3769458"/>
            <a:ext cx="9006840" cy="954143"/>
          </a:xfrm>
        </p:spPr>
        <p:txBody>
          <a:bodyPr anchor="ctr"/>
          <a:lstStyle/>
          <a:p>
            <a:pPr marL="3175" indent="0">
              <a:spcAft>
                <a:spcPts val="0"/>
              </a:spcAft>
              <a:buNone/>
            </a:pPr>
            <a:r>
              <a:rPr lang="en-US" sz="2400" dirty="0"/>
              <a:t>Huyunting Huang</a:t>
            </a:r>
            <a:endParaRPr lang="en-US" sz="2400" dirty="0"/>
          </a:p>
        </p:txBody>
      </p:sp>
      <p:sp>
        <p:nvSpPr>
          <p:cNvPr id="11" name="Text Placeholder 10"/>
          <p:cNvSpPr>
            <a:spLocks noGrp="1"/>
          </p:cNvSpPr>
          <p:nvPr>
            <p:ph type="body" sz="quarter" idx="4294967295"/>
          </p:nvPr>
        </p:nvSpPr>
        <p:spPr>
          <a:xfrm>
            <a:off x="2131031" y="4419065"/>
            <a:ext cx="9017429" cy="592666"/>
          </a:xfrm>
        </p:spPr>
        <p:txBody>
          <a:bodyPr anchor="ctr"/>
          <a:lstStyle/>
          <a:p>
            <a:pPr marL="3175" indent="0">
              <a:spcBef>
                <a:spcPts val="0"/>
              </a:spcBef>
              <a:spcAft>
                <a:spcPts val="0"/>
              </a:spcAft>
              <a:buNone/>
            </a:pPr>
            <a:r>
              <a:rPr lang="en-US" sz="1920" cap="all" dirty="0">
                <a:solidFill>
                  <a:schemeClr val="tx1">
                    <a:lumMod val="50000"/>
                    <a:lumOff val="50000"/>
                  </a:schemeClr>
                </a:solidFill>
                <a:latin typeface="Impact" panose="020B0806030902050204"/>
                <a:cs typeface="Impact" panose="020B0806030902050204"/>
              </a:rPr>
              <a:t>Master Student of CIT</a:t>
            </a:r>
            <a:endParaRPr lang="en-US" sz="1920" cap="all" dirty="0">
              <a:solidFill>
                <a:schemeClr val="tx1">
                  <a:lumMod val="50000"/>
                  <a:lumOff val="50000"/>
                </a:schemeClr>
              </a:solidFill>
              <a:latin typeface="Impact" panose="020B0806030902050204"/>
              <a:cs typeface="Impact" panose="020B0806030902050204"/>
            </a:endParaRPr>
          </a:p>
        </p:txBody>
      </p:sp>
      <p:sp>
        <p:nvSpPr>
          <p:cNvPr id="7" name="Rectangle 37"/>
          <p:cNvSpPr>
            <a:spLocks noChangeArrowheads="1"/>
          </p:cNvSpPr>
          <p:nvPr/>
        </p:nvSpPr>
        <p:spPr bwMode="auto">
          <a:xfrm>
            <a:off x="609600" y="5680576"/>
            <a:ext cx="10972800" cy="1182650"/>
          </a:xfrm>
          <a:prstGeom prst="rect">
            <a:avLst/>
          </a:prstGeom>
          <a:gradFill flip="none" rotWithShape="1">
            <a:gsLst>
              <a:gs pos="0">
                <a:srgbClr val="CA9D3B"/>
              </a:gs>
              <a:gs pos="100000">
                <a:srgbClr val="FFFFFF"/>
              </a:gs>
            </a:gsLst>
            <a:lin ang="10800000" scaled="0"/>
            <a:tileRect/>
          </a:gradFill>
          <a:ln>
            <a:noFill/>
          </a:ln>
        </p:spPr>
        <p:txBody>
          <a:bodyPr lIns="0" tIns="0" rIns="0" bIns="0"/>
          <a:lstStyle/>
          <a:p>
            <a:pPr lvl="0"/>
            <a:endParaRPr lang="en-US" sz="2160" dirty="0"/>
          </a:p>
        </p:txBody>
      </p:sp>
      <p:sp>
        <p:nvSpPr>
          <p:cNvPr id="8" name="Rectangle 1"/>
          <p:cNvSpPr/>
          <p:nvPr/>
        </p:nvSpPr>
        <p:spPr bwMode="auto">
          <a:xfrm>
            <a:off x="609600" y="1"/>
            <a:ext cx="10972800" cy="1065425"/>
          </a:xfrm>
          <a:prstGeom prst="rect">
            <a:avLst/>
          </a:prstGeom>
          <a:gradFill flip="none" rotWithShape="1">
            <a:gsLst>
              <a:gs pos="0">
                <a:srgbClr val="CA9D3B"/>
              </a:gs>
              <a:gs pos="100000">
                <a:srgbClr val="FFFFFF"/>
              </a:gs>
            </a:gsLst>
            <a:lin ang="0" scaled="1"/>
            <a:tileRect/>
          </a:gradFill>
          <a:ln>
            <a:noFill/>
          </a:ln>
        </p:spPr>
        <p:txBody>
          <a:bodyPr lIns="0" tIns="0" rIns="0" bIns="0"/>
          <a:lstStyle/>
          <a:p>
            <a:pPr lvl="0"/>
            <a:endParaRPr lang="en-US" sz="2160"/>
          </a:p>
        </p:txBody>
      </p:sp>
      <p:sp>
        <p:nvSpPr>
          <p:cNvPr id="14" name="Text Placeholder 10"/>
          <p:cNvSpPr>
            <a:spLocks noGrp="1"/>
          </p:cNvSpPr>
          <p:nvPr>
            <p:ph type="body" sz="quarter" idx="4294967295"/>
          </p:nvPr>
        </p:nvSpPr>
        <p:spPr>
          <a:xfrm>
            <a:off x="6147037" y="5886628"/>
            <a:ext cx="5334823" cy="829499"/>
          </a:xfrm>
        </p:spPr>
        <p:txBody>
          <a:bodyPr anchor="ctr"/>
          <a:lstStyle/>
          <a:p>
            <a:pPr marL="228600" indent="-225425" algn="r">
              <a:spcBef>
                <a:spcPts val="0"/>
              </a:spcBef>
              <a:spcAft>
                <a:spcPts val="0"/>
              </a:spcAft>
              <a:buNone/>
            </a:pPr>
            <a:r>
              <a:rPr lang="en-US" sz="1440" b="0" dirty="0">
                <a:solidFill>
                  <a:schemeClr val="tx1"/>
                </a:solidFill>
              </a:rPr>
              <a:t>© </a:t>
            </a:r>
            <a:fld id="{2075CE73-6FB7-9249-A07D-544891904E38}" type="datetime4">
              <a:rPr lang="en-US" sz="1440" b="0" dirty="0" smtClean="0">
                <a:solidFill>
                  <a:schemeClr val="tx1"/>
                </a:solidFill>
              </a:rPr>
            </a:fld>
            <a:r>
              <a:rPr lang="en-US" sz="1440" b="0" dirty="0">
                <a:solidFill>
                  <a:schemeClr val="tx1"/>
                </a:solidFill>
              </a:rPr>
              <a:t> by INSTRUCTOR FULL NAME. All rights reserved.  </a:t>
            </a:r>
            <a:br>
              <a:rPr lang="en-US" sz="1440" b="0" dirty="0">
                <a:solidFill>
                  <a:schemeClr val="tx1"/>
                </a:solidFill>
              </a:rPr>
            </a:br>
            <a:r>
              <a:rPr lang="en-US" sz="1440" b="0" dirty="0">
                <a:solidFill>
                  <a:schemeClr val="tx1"/>
                </a:solidFill>
              </a:rPr>
              <a:t>This presentation may not be duplicated or transmitted, in part or in whole, without the express written permission of the author.</a:t>
            </a:r>
            <a:endParaRPr lang="en-US" sz="1440" b="0" dirty="0">
              <a:solidFill>
                <a:schemeClr val="tx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65736" y="1108159"/>
            <a:ext cx="2819400" cy="4249150"/>
          </a:xfrm>
          <a:prstGeom prst="rect">
            <a:avLst/>
          </a:prstGeom>
        </p:spPr>
      </p:pic>
      <p:grpSp>
        <p:nvGrpSpPr>
          <p:cNvPr id="6" name="Group 5"/>
          <p:cNvGrpSpPr/>
          <p:nvPr/>
        </p:nvGrpSpPr>
        <p:grpSpPr>
          <a:xfrm>
            <a:off x="914714" y="5836013"/>
            <a:ext cx="1642262" cy="873601"/>
            <a:chOff x="254262" y="4863344"/>
            <a:chExt cx="1368552" cy="728001"/>
          </a:xfrm>
        </p:grpSpPr>
        <p:pic>
          <p:nvPicPr>
            <p:cNvPr id="16" name="Picture 15" descr="Official Purdue-CoT-CIT PNG.png"/>
            <p:cNvPicPr>
              <a:picLocks noChangeAspect="1"/>
            </p:cNvPicPr>
            <p:nvPr/>
          </p:nvPicPr>
          <p:blipFill rotWithShape="1">
            <a:blip r:embed="rId2" cstate="email">
              <a:extLst>
                <a:ext uri="{28A0092B-C50C-407E-A947-70E740481C1C}">
                  <a14:useLocalDpi xmlns:a14="http://schemas.microsoft.com/office/drawing/2010/main" val="0"/>
                </a:ext>
              </a:extLst>
            </a:blip>
            <a:srcRect t="64544"/>
            <a:stretch>
              <a:fillRect/>
            </a:stretch>
          </p:blipFill>
          <p:spPr>
            <a:xfrm>
              <a:off x="268958" y="5348177"/>
              <a:ext cx="1339160" cy="243168"/>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4262" y="4863344"/>
              <a:ext cx="1368552" cy="426720"/>
            </a:xfrm>
            <a:prstGeom prst="rect">
              <a:avLst/>
            </a:prstGeom>
          </p:spPr>
        </p:pic>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for</a:t>
            </a:r>
            <a:endParaRPr lang="en-US" altLang="zh-CN"/>
          </a:p>
        </p:txBody>
      </p:sp>
      <p:sp>
        <p:nvSpPr>
          <p:cNvPr id="3" name="内容占位符 2"/>
          <p:cNvSpPr>
            <a:spLocks noGrp="1"/>
          </p:cNvSpPr>
          <p:nvPr>
            <p:ph idx="1"/>
          </p:nvPr>
        </p:nvSpPr>
        <p:spPr/>
        <p:txBody>
          <a:bodyPr/>
          <a:p>
            <a:pPr marL="267335" indent="0">
              <a:buNone/>
            </a:pPr>
            <a:r>
              <a:rPr lang="en-US" altLang="zh-CN"/>
              <a:t>for(initial statement;condition; increment )</a:t>
            </a:r>
            <a:endParaRPr lang="en-US" altLang="zh-CN"/>
          </a:p>
          <a:p>
            <a:pPr marL="267335" indent="0">
              <a:buNone/>
            </a:pPr>
            <a:r>
              <a:rPr lang="en-US" altLang="zh-CN"/>
              <a:t>{statement}</a:t>
            </a:r>
            <a:endParaRPr lang="en-US" altLang="zh-CN"/>
          </a:p>
          <a:p>
            <a:pPr marL="267335" indent="0">
              <a:buNone/>
            </a:pPr>
            <a:endParaRPr lang="en-US" altLang="zh-CN"/>
          </a:p>
          <a:p>
            <a:pPr marL="267335" indent="0">
              <a:buNone/>
            </a:pPr>
            <a:r>
              <a:rPr lang="en-US" altLang="zh-CN"/>
              <a:t>For the question of last slide</a:t>
            </a:r>
            <a:endParaRPr lang="en-US" altLang="zh-CN"/>
          </a:p>
          <a:p>
            <a:pPr marL="267335" indent="0">
              <a:buNone/>
            </a:pPr>
            <a:endParaRPr lang="en-US" altLang="zh-CN"/>
          </a:p>
          <a:p>
            <a:pPr marL="267335" indent="0">
              <a:buNone/>
            </a:pPr>
            <a:r>
              <a:rPr lang="en-US" altLang="zh-CN"/>
              <a:t>for(i=0;i&lt;201;i++)</a:t>
            </a:r>
            <a:endParaRPr lang="en-US" altLang="zh-CN"/>
          </a:p>
          <a:p>
            <a:pPr marL="267335" indent="0">
              <a:buNone/>
            </a:pPr>
            <a:r>
              <a:rPr lang="en-US" altLang="zh-CN"/>
              <a:t>{</a:t>
            </a:r>
            <a:endParaRPr lang="en-US" altLang="zh-CN"/>
          </a:p>
          <a:p>
            <a:pPr marL="267335" indent="0">
              <a:buNone/>
            </a:pPr>
            <a:r>
              <a:rPr lang="en-US" altLang="zh-CN"/>
              <a:t>        cout&lt;&lt;i;</a:t>
            </a:r>
            <a:endParaRPr lang="en-US" altLang="zh-CN"/>
          </a:p>
          <a:p>
            <a:pPr marL="267335" indent="0">
              <a:buNone/>
            </a:pPr>
            <a:r>
              <a:rPr lang="en-US" altLang="zh-CN"/>
              <a:t>}</a:t>
            </a:r>
            <a:endParaRPr lang="en-US" altLang="zh-CN"/>
          </a:p>
        </p:txBody>
      </p:sp>
      <p:sp>
        <p:nvSpPr>
          <p:cNvPr id="4" name="文本占位符 3"/>
          <p:cNvSpPr>
            <a:spLocks noGrp="1"/>
          </p:cNvSpPr>
          <p:nvPr>
            <p:ph type="body" sz="quarter" idx="13"/>
          </p:nvPr>
        </p:nvSpPr>
        <p:spPr/>
        <p:txBody>
          <a:bodyPr/>
          <a:p>
            <a:endParaRPr lang="zh-CN" altLang="en-US"/>
          </a:p>
        </p:txBody>
      </p:sp>
      <p:sp>
        <p:nvSpPr>
          <p:cNvPr id="5" name="灯片编号占位符 4"/>
          <p:cNvSpPr>
            <a:spLocks noGrp="1"/>
          </p:cNvSpPr>
          <p:nvPr>
            <p:ph type="sldNum" sz="quarter" idx="4"/>
          </p:nvPr>
        </p:nvSpPr>
        <p:spPr/>
        <p:txBody>
          <a:bodyPr/>
          <a:p>
            <a:fld id="{3882495B-39B3-5F42-8174-3C1974B27A1C}" type="slidenum">
              <a:rPr lang="en-US" smtClean="0"/>
            </a:fld>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5" y="58732"/>
            <a:ext cx="10544176" cy="625078"/>
          </a:xfrm>
        </p:spPr>
        <p:txBody>
          <a:bodyPr/>
          <a:lstStyle/>
          <a:p>
            <a:r>
              <a:rPr lang="en-US" sz="3840" dirty="0"/>
              <a:t>Today' topic</a:t>
            </a:r>
            <a:endParaRPr lang="en-US" sz="3840" dirty="0"/>
          </a:p>
        </p:txBody>
      </p:sp>
      <p:sp>
        <p:nvSpPr>
          <p:cNvPr id="4" name="Content Placeholder 3"/>
          <p:cNvSpPr>
            <a:spLocks noGrp="1"/>
          </p:cNvSpPr>
          <p:nvPr>
            <p:ph idx="1"/>
          </p:nvPr>
        </p:nvSpPr>
        <p:spPr>
          <a:xfrm>
            <a:off x="1182565" y="1133860"/>
            <a:ext cx="9896377" cy="5262212"/>
          </a:xfrm>
        </p:spPr>
        <p:txBody>
          <a:bodyPr/>
          <a:lstStyle/>
          <a:p>
            <a:pPr marL="222250" indent="0">
              <a:buNone/>
            </a:pPr>
            <a:r>
              <a:rPr lang="en-US" dirty="0"/>
              <a:t>1, review and announcement</a:t>
            </a:r>
            <a:endParaRPr lang="en-US" dirty="0"/>
          </a:p>
          <a:p>
            <a:pPr marL="222250" indent="0">
              <a:buNone/>
            </a:pPr>
            <a:r>
              <a:rPr lang="en-US" dirty="0"/>
              <a:t>2, array</a:t>
            </a:r>
            <a:endParaRPr lang="en-US" dirty="0"/>
          </a:p>
          <a:p>
            <a:pPr marL="222250" indent="0">
              <a:buNone/>
            </a:pPr>
            <a:r>
              <a:rPr lang="en-US" dirty="0"/>
              <a:t>3, loop(for loop, while loop)</a:t>
            </a:r>
            <a:endParaRPr lang="en-US" dirty="0"/>
          </a:p>
          <a:p>
            <a:pPr marL="222250" indent="0">
              <a:buNone/>
            </a:pPr>
            <a:r>
              <a:rPr lang="en-US" dirty="0"/>
              <a:t>4, Lab time </a:t>
            </a:r>
            <a:endParaRPr lang="en-US" dirty="0"/>
          </a:p>
        </p:txBody>
      </p:sp>
      <p:sp>
        <p:nvSpPr>
          <p:cNvPr id="3" name="Slide Number Placeholder 2"/>
          <p:cNvSpPr>
            <a:spLocks noGrp="1"/>
          </p:cNvSpPr>
          <p:nvPr>
            <p:ph type="sldNum" sz="quarter" idx="4"/>
          </p:nvPr>
        </p:nvSpPr>
        <p:spPr/>
        <p:txBody>
          <a:bodyPr/>
          <a:lstStyle/>
          <a:p>
            <a:fld id="{69233210-FD1D-4643-A408-4B2BDEE02D8B}" type="slidenum">
              <a:rPr lang="en-US" sz="1585" smtClean="0"/>
            </a:fld>
            <a:endParaRPr lang="en-US" sz="1585"/>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Review</a:t>
            </a:r>
            <a:endParaRPr lang="en-US" altLang="zh-CN"/>
          </a:p>
        </p:txBody>
      </p:sp>
      <p:sp>
        <p:nvSpPr>
          <p:cNvPr id="3" name="内容占位符 2"/>
          <p:cNvSpPr>
            <a:spLocks noGrp="1"/>
          </p:cNvSpPr>
          <p:nvPr>
            <p:ph idx="1"/>
          </p:nvPr>
        </p:nvSpPr>
        <p:spPr/>
        <p:txBody>
          <a:bodyPr/>
          <a:p>
            <a:r>
              <a:rPr lang="en-US" altLang="zh-CN"/>
              <a:t>Be careful about the grammar (semicolon, declaration of variable, include, the structure of conditional statement).</a:t>
            </a:r>
            <a:endParaRPr lang="en-US" altLang="zh-CN"/>
          </a:p>
          <a:p>
            <a:r>
              <a:rPr lang="en-US" altLang="zh-CN">
                <a:solidFill>
                  <a:schemeClr val="tx2"/>
                </a:solidFill>
              </a:rPr>
              <a:t>If you still have trouble of grammar, do the problem 1 of lab1 again.</a:t>
            </a:r>
            <a:endParaRPr lang="en-US" altLang="zh-CN">
              <a:solidFill>
                <a:schemeClr val="tx2"/>
              </a:solidFill>
            </a:endParaRPr>
          </a:p>
          <a:p>
            <a:r>
              <a:rPr lang="en-US" altLang="zh-CN">
                <a:solidFill>
                  <a:schemeClr val="tx2"/>
                </a:solidFill>
              </a:rPr>
              <a:t>If you have difficulty in data type and operator, do the problem 1 of lab 2 again.</a:t>
            </a:r>
            <a:endParaRPr lang="en-US" altLang="zh-CN">
              <a:solidFill>
                <a:schemeClr val="tx2"/>
              </a:solidFill>
            </a:endParaRPr>
          </a:p>
          <a:p>
            <a:r>
              <a:rPr lang="en-US" altLang="zh-CN">
                <a:solidFill>
                  <a:schemeClr val="tx2"/>
                </a:solidFill>
              </a:rPr>
              <a:t>Try to figure out where to print out string and where to print out the value of a variable.</a:t>
            </a:r>
            <a:endParaRPr lang="en-US" altLang="zh-CN">
              <a:solidFill>
                <a:schemeClr val="tx2"/>
              </a:solidFill>
            </a:endParaRPr>
          </a:p>
        </p:txBody>
      </p:sp>
      <p:sp>
        <p:nvSpPr>
          <p:cNvPr id="4" name="文本占位符 3"/>
          <p:cNvSpPr>
            <a:spLocks noGrp="1"/>
          </p:cNvSpPr>
          <p:nvPr>
            <p:ph type="body" sz="quarter" idx="13"/>
          </p:nvPr>
        </p:nvSpPr>
        <p:spPr/>
        <p:txBody>
          <a:bodyPr/>
          <a:p>
            <a:endParaRPr lang="zh-CN" altLang="en-US"/>
          </a:p>
        </p:txBody>
      </p:sp>
      <p:sp>
        <p:nvSpPr>
          <p:cNvPr id="5" name="灯片编号占位符 4"/>
          <p:cNvSpPr>
            <a:spLocks noGrp="1"/>
          </p:cNvSpPr>
          <p:nvPr>
            <p:ph type="sldNum" sz="quarter" idx="4"/>
          </p:nvPr>
        </p:nvSpPr>
        <p:spPr/>
        <p:txBody>
          <a:bodyPr/>
          <a:p>
            <a:fld id="{3882495B-39B3-5F42-8174-3C1974B27A1C}" type="slidenum">
              <a:rPr lang="en-US" smtClean="0"/>
            </a:fld>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Announcement </a:t>
            </a:r>
            <a:endParaRPr lang="en-US" altLang="zh-CN"/>
          </a:p>
        </p:txBody>
      </p:sp>
      <p:sp>
        <p:nvSpPr>
          <p:cNvPr id="3" name="内容占位符 2"/>
          <p:cNvSpPr>
            <a:spLocks noGrp="1"/>
          </p:cNvSpPr>
          <p:nvPr>
            <p:ph idx="1"/>
          </p:nvPr>
        </p:nvSpPr>
        <p:spPr/>
        <p:txBody>
          <a:bodyPr/>
          <a:p>
            <a:r>
              <a:rPr lang="en-US" altLang="zh-CN"/>
              <a:t>How to grade your lab?</a:t>
            </a:r>
            <a:endParaRPr lang="en-US" altLang="zh-CN"/>
          </a:p>
          <a:p>
            <a:pPr marL="267335" indent="0">
              <a:buNone/>
            </a:pPr>
            <a:r>
              <a:rPr lang="en-US" altLang="zh-CN"/>
              <a:t>As it's roughly 25 days of class, and lab will count 25% of your grade,  1 point will be assigned for each day.</a:t>
            </a:r>
            <a:endParaRPr lang="en-US" altLang="zh-CN"/>
          </a:p>
          <a:p>
            <a:pPr marL="267335" indent="0">
              <a:buNone/>
            </a:pPr>
            <a:r>
              <a:rPr lang="en-US" altLang="zh-CN"/>
              <a:t>late submission of lab will result in losing 0.3 point.(The due date will be extended if I find 70% of you have difficulty solving the problem.)</a:t>
            </a:r>
            <a:endParaRPr lang="en-US" altLang="zh-CN"/>
          </a:p>
          <a:p>
            <a:r>
              <a:rPr lang="en-US" altLang="zh-CN"/>
              <a:t>An opportunity to earn extra point:</a:t>
            </a:r>
            <a:endParaRPr lang="en-US" altLang="zh-CN"/>
          </a:p>
          <a:p>
            <a:pPr marL="267335" indent="0">
              <a:buNone/>
            </a:pPr>
            <a:r>
              <a:rPr lang="en-US" altLang="zh-CN"/>
              <a:t>Next Monday, I will post 3 problems on webpage due on next-next Monday, if you can solve one of them by yourself (means not only will you show me the result and code, but also explain it to me how you solve it.), you can get at most 5 extra point.</a:t>
            </a:r>
            <a:endParaRPr lang="en-US" altLang="zh-CN"/>
          </a:p>
        </p:txBody>
      </p:sp>
      <p:sp>
        <p:nvSpPr>
          <p:cNvPr id="4" name="文本占位符 3"/>
          <p:cNvSpPr>
            <a:spLocks noGrp="1"/>
          </p:cNvSpPr>
          <p:nvPr>
            <p:ph type="body" sz="quarter" idx="13"/>
          </p:nvPr>
        </p:nvSpPr>
        <p:spPr/>
        <p:txBody>
          <a:bodyPr/>
          <a:p>
            <a:endParaRPr lang="zh-CN" altLang="en-US"/>
          </a:p>
        </p:txBody>
      </p:sp>
      <p:sp>
        <p:nvSpPr>
          <p:cNvPr id="5" name="灯片编号占位符 4"/>
          <p:cNvSpPr>
            <a:spLocks noGrp="1"/>
          </p:cNvSpPr>
          <p:nvPr>
            <p:ph type="sldNum" sz="quarter" idx="4"/>
          </p:nvPr>
        </p:nvSpPr>
        <p:spPr/>
        <p:txBody>
          <a:bodyPr/>
          <a:p>
            <a:fld id="{3882495B-39B3-5F42-8174-3C1974B27A1C}" type="slidenum">
              <a:rPr lang="en-US" smtClean="0"/>
            </a:fld>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About office hour</a:t>
            </a:r>
            <a:endParaRPr lang="en-US" altLang="zh-CN"/>
          </a:p>
        </p:txBody>
      </p:sp>
      <p:sp>
        <p:nvSpPr>
          <p:cNvPr id="3" name="内容占位符 2"/>
          <p:cNvSpPr>
            <a:spLocks noGrp="1"/>
          </p:cNvSpPr>
          <p:nvPr>
            <p:ph idx="1"/>
          </p:nvPr>
        </p:nvSpPr>
        <p:spPr/>
        <p:txBody>
          <a:bodyPr/>
          <a:p>
            <a:r>
              <a:rPr lang="en-US" altLang="zh-CN"/>
              <a:t>You're welcome to ask for hint of your homework.</a:t>
            </a:r>
            <a:endParaRPr lang="en-US" altLang="zh-CN"/>
          </a:p>
          <a:p>
            <a:endParaRPr lang="en-US" altLang="zh-CN"/>
          </a:p>
        </p:txBody>
      </p:sp>
      <p:sp>
        <p:nvSpPr>
          <p:cNvPr id="4" name="文本占位符 3"/>
          <p:cNvSpPr>
            <a:spLocks noGrp="1"/>
          </p:cNvSpPr>
          <p:nvPr>
            <p:ph type="body" sz="quarter" idx="13"/>
          </p:nvPr>
        </p:nvSpPr>
        <p:spPr/>
        <p:txBody>
          <a:bodyPr/>
          <a:p>
            <a:endParaRPr lang="zh-CN" altLang="en-US"/>
          </a:p>
        </p:txBody>
      </p:sp>
      <p:sp>
        <p:nvSpPr>
          <p:cNvPr id="5" name="灯片编号占位符 4"/>
          <p:cNvSpPr>
            <a:spLocks noGrp="1"/>
          </p:cNvSpPr>
          <p:nvPr>
            <p:ph type="sldNum" sz="quarter" idx="4"/>
          </p:nvPr>
        </p:nvSpPr>
        <p:spPr/>
        <p:txBody>
          <a:bodyPr/>
          <a:p>
            <a:fld id="{3882495B-39B3-5F42-8174-3C1974B27A1C}" type="slidenum">
              <a:rPr lang="en-US" smtClean="0"/>
            </a:fld>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5108" y="135948"/>
            <a:ext cx="11715751" cy="625078"/>
          </a:xfrm>
        </p:spPr>
        <p:txBody>
          <a:bodyPr/>
          <a:p>
            <a:r>
              <a:rPr lang="en-US" altLang="zh-CN"/>
              <a:t>Array</a:t>
            </a:r>
            <a:endParaRPr lang="en-US" altLang="zh-CN"/>
          </a:p>
        </p:txBody>
      </p:sp>
      <p:sp>
        <p:nvSpPr>
          <p:cNvPr id="3" name="内容占位符 2"/>
          <p:cNvSpPr>
            <a:spLocks noGrp="1"/>
          </p:cNvSpPr>
          <p:nvPr>
            <p:ph idx="1"/>
          </p:nvPr>
        </p:nvSpPr>
        <p:spPr/>
        <p:txBody>
          <a:bodyPr/>
          <a:p>
            <a:r>
              <a:rPr lang="en-US" altLang="zh-CN"/>
              <a:t>What should I do if I want to use 4 int variable?</a:t>
            </a:r>
            <a:endParaRPr lang="en-US" altLang="zh-CN"/>
          </a:p>
          <a:p>
            <a:r>
              <a:rPr lang="en-US" altLang="zh-CN"/>
              <a:t>10?</a:t>
            </a:r>
            <a:endParaRPr lang="en-US" altLang="zh-CN"/>
          </a:p>
          <a:p>
            <a:r>
              <a:rPr lang="en-US" altLang="zh-CN"/>
              <a:t>20?</a:t>
            </a:r>
            <a:endParaRPr lang="en-US" altLang="zh-CN"/>
          </a:p>
          <a:p>
            <a:r>
              <a:rPr lang="en-US" altLang="zh-CN"/>
              <a:t>30?</a:t>
            </a:r>
            <a:endParaRPr lang="en-US" altLang="zh-CN"/>
          </a:p>
          <a:p>
            <a:r>
              <a:rPr lang="en-US" altLang="zh-CN"/>
              <a:t>(Please let me die)</a:t>
            </a:r>
            <a:endParaRPr lang="en-US" altLang="zh-CN"/>
          </a:p>
        </p:txBody>
      </p:sp>
      <p:sp>
        <p:nvSpPr>
          <p:cNvPr id="4" name="文本占位符 3"/>
          <p:cNvSpPr>
            <a:spLocks noGrp="1"/>
          </p:cNvSpPr>
          <p:nvPr>
            <p:ph type="body" sz="quarter" idx="13"/>
          </p:nvPr>
        </p:nvSpPr>
        <p:spPr/>
        <p:txBody>
          <a:bodyPr/>
          <a:p>
            <a:endParaRPr lang="zh-CN" altLang="en-US"/>
          </a:p>
        </p:txBody>
      </p:sp>
      <p:sp>
        <p:nvSpPr>
          <p:cNvPr id="5" name="灯片编号占位符 4"/>
          <p:cNvSpPr>
            <a:spLocks noGrp="1"/>
          </p:cNvSpPr>
          <p:nvPr>
            <p:ph type="sldNum" sz="quarter" idx="4"/>
          </p:nvPr>
        </p:nvSpPr>
        <p:spPr/>
        <p:txBody>
          <a:bodyPr/>
          <a:p>
            <a:fld id="{3882495B-39B3-5F42-8174-3C1974B27A1C}" type="slidenum">
              <a:rPr lang="en-US" smtClean="0"/>
            </a:fld>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灯片编号占位符 4"/>
          <p:cNvSpPr>
            <a:spLocks noGrp="1"/>
          </p:cNvSpPr>
          <p:nvPr>
            <p:ph type="sldNum" sz="quarter" idx="4"/>
          </p:nvPr>
        </p:nvSpPr>
        <p:spPr/>
        <p:txBody>
          <a:bodyPr/>
          <a:p>
            <a:fld id="{3882495B-39B3-5F42-8174-3C1974B27A1C}" type="slidenum">
              <a:rPr lang="en-US" smtClean="0"/>
            </a:fld>
            <a:endParaRPr lang="en-US" dirty="0"/>
          </a:p>
        </p:txBody>
      </p:sp>
      <p:pic>
        <p:nvPicPr>
          <p:cNvPr id="6" name="内容占位符 5" descr="268x0w"/>
          <p:cNvPicPr>
            <a:picLocks noChangeAspect="1"/>
          </p:cNvPicPr>
          <p:nvPr>
            <p:ph idx="1"/>
          </p:nvPr>
        </p:nvPicPr>
        <p:blipFill>
          <a:blip r:embed="rId1"/>
          <a:stretch>
            <a:fillRect/>
          </a:stretch>
        </p:blipFill>
        <p:spPr>
          <a:xfrm>
            <a:off x="4711700" y="175895"/>
            <a:ext cx="6506845" cy="6506845"/>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However......</a:t>
            </a:r>
            <a:endParaRPr lang="en-US" altLang="zh-CN"/>
          </a:p>
        </p:txBody>
      </p:sp>
      <p:sp>
        <p:nvSpPr>
          <p:cNvPr id="3" name="内容占位符 2"/>
          <p:cNvSpPr>
            <a:spLocks noGrp="1"/>
          </p:cNvSpPr>
          <p:nvPr>
            <p:ph idx="1"/>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灯片编号占位符 4"/>
          <p:cNvSpPr>
            <a:spLocks noGrp="1"/>
          </p:cNvSpPr>
          <p:nvPr>
            <p:ph type="sldNum" sz="quarter" idx="4"/>
          </p:nvPr>
        </p:nvSpPr>
        <p:spPr/>
        <p:txBody>
          <a:bodyPr/>
          <a:p>
            <a:fld id="{3882495B-39B3-5F42-8174-3C1974B27A1C}" type="slidenum">
              <a:rPr lang="en-US" smtClean="0"/>
            </a:fld>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for loop</a:t>
            </a:r>
            <a:endParaRPr lang="en-US" altLang="zh-CN"/>
          </a:p>
        </p:txBody>
      </p:sp>
      <p:sp>
        <p:nvSpPr>
          <p:cNvPr id="3" name="内容占位符 2"/>
          <p:cNvSpPr>
            <a:spLocks noGrp="1"/>
          </p:cNvSpPr>
          <p:nvPr>
            <p:ph idx="1"/>
          </p:nvPr>
        </p:nvSpPr>
        <p:spPr/>
        <p:txBody>
          <a:bodyPr/>
          <a:p>
            <a:r>
              <a:rPr lang="en-US" altLang="zh-CN"/>
              <a:t>What should I do if I want to print out 0,1......30</a:t>
            </a:r>
            <a:endParaRPr lang="en-US" altLang="zh-CN"/>
          </a:p>
          <a:p>
            <a:r>
              <a:rPr lang="en-US" altLang="zh-CN"/>
              <a:t>0~100?</a:t>
            </a:r>
            <a:endParaRPr lang="en-US" altLang="zh-CN"/>
          </a:p>
          <a:p>
            <a:r>
              <a:rPr lang="en-US" altLang="zh-CN"/>
              <a:t>0~200?</a:t>
            </a:r>
            <a:endParaRPr lang="en-US" altLang="zh-CN"/>
          </a:p>
        </p:txBody>
      </p:sp>
      <p:sp>
        <p:nvSpPr>
          <p:cNvPr id="4" name="文本占位符 3"/>
          <p:cNvSpPr>
            <a:spLocks noGrp="1"/>
          </p:cNvSpPr>
          <p:nvPr>
            <p:ph type="body" sz="quarter" idx="13"/>
          </p:nvPr>
        </p:nvSpPr>
        <p:spPr/>
        <p:txBody>
          <a:bodyPr/>
          <a:p>
            <a:endParaRPr lang="zh-CN" altLang="en-US"/>
          </a:p>
        </p:txBody>
      </p:sp>
      <p:sp>
        <p:nvSpPr>
          <p:cNvPr id="5" name="灯片编号占位符 4"/>
          <p:cNvSpPr>
            <a:spLocks noGrp="1"/>
          </p:cNvSpPr>
          <p:nvPr>
            <p:ph type="sldNum" sz="quarter" idx="4"/>
          </p:nvPr>
        </p:nvSpPr>
        <p:spPr/>
        <p:txBody>
          <a:bodyPr/>
          <a:p>
            <a:fld id="{3882495B-39B3-5F42-8174-3C1974B27A1C}" type="slidenum">
              <a:rPr lang="en-US" smtClean="0"/>
            </a:fld>
            <a:endParaRPr lang="en-US" dirty="0"/>
          </a:p>
        </p:txBody>
      </p:sp>
    </p:spTree>
  </p:cSld>
  <p:clrMapOvr>
    <a:masterClrMapping/>
  </p:clrMapOvr>
  <p:transition/>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T Course 7.0.3 v2">
  <a:themeElements>
    <a:clrScheme name="Custom 1">
      <a:dk1>
        <a:srgbClr val="FFFFFF"/>
      </a:dk1>
      <a:lt1>
        <a:srgbClr val="000000"/>
      </a:lt1>
      <a:dk2>
        <a:srgbClr val="FFFFFF"/>
      </a:dk2>
      <a:lt2>
        <a:srgbClr val="000000"/>
      </a:lt2>
      <a:accent1>
        <a:srgbClr val="4D4D4D"/>
      </a:accent1>
      <a:accent2>
        <a:srgbClr val="DA8E00"/>
      </a:accent2>
      <a:accent3>
        <a:srgbClr val="D93700"/>
      </a:accent3>
      <a:accent4>
        <a:srgbClr val="B2040A"/>
      </a:accent4>
      <a:accent5>
        <a:srgbClr val="22AC56"/>
      </a:accent5>
      <a:accent6>
        <a:srgbClr val="1277B5"/>
      </a:accent6>
      <a:hlink>
        <a:srgbClr val="1277B5"/>
      </a:hlink>
      <a:folHlink>
        <a:srgbClr val="A22F7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4D4D4D"/>
        </a:solid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defRPr>
        </a:defPPr>
      </a:lstStyle>
    </a:spDef>
    <a:lnDef>
      <a:spPr bwMode="auto">
        <a:xfrm>
          <a:off x="0" y="0"/>
          <a:ext cx="1" cy="1"/>
        </a:xfrm>
        <a:custGeom>
          <a:avLst/>
          <a:gdLst/>
          <a:ahLst/>
          <a:cxnLst/>
          <a:rect l="0" t="0" r="0" b="0"/>
          <a:pathLst/>
        </a:custGeom>
        <a:solidFill>
          <a:srgbClr val="4D4D4D"/>
        </a:solid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1635</Words>
  <Application>WPS 演示</Application>
  <PresentationFormat>宽屏</PresentationFormat>
  <Paragraphs>83</Paragraphs>
  <Slides>10</Slides>
  <Notes>0</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10</vt:i4>
      </vt:variant>
    </vt:vector>
  </HeadingPairs>
  <TitlesOfParts>
    <vt:vector size="31" baseType="lpstr">
      <vt:lpstr>Arial</vt:lpstr>
      <vt:lpstr>宋体</vt:lpstr>
      <vt:lpstr>Wingdings</vt:lpstr>
      <vt:lpstr>Impact</vt:lpstr>
      <vt:lpstr>Helvetica Neue Bold Condensed</vt:lpstr>
      <vt:lpstr>MS PGothic</vt:lpstr>
      <vt:lpstr>Helvetica Neue Bold Condensed</vt:lpstr>
      <vt:lpstr>ヒラギノ角ゴ ProN W6</vt:lpstr>
      <vt:lpstr>Helvetica Neue</vt:lpstr>
      <vt:lpstr>Lucida Grande</vt:lpstr>
      <vt:lpstr>Baskerville</vt:lpstr>
      <vt:lpstr>ヒラギノ明朝 ProN W3</vt:lpstr>
      <vt:lpstr>Helvetica Neue Light</vt:lpstr>
      <vt:lpstr>Calibri</vt:lpstr>
      <vt:lpstr>微软雅黑</vt:lpstr>
      <vt:lpstr>Arial Unicode MS</vt:lpstr>
      <vt:lpstr>Calibri Light</vt:lpstr>
      <vt:lpstr>Segoe Print</vt:lpstr>
      <vt:lpstr>Baskerville Old Face</vt:lpstr>
      <vt:lpstr>1_Office 主题</vt:lpstr>
      <vt:lpstr>CIT Course 7.0.3 v2</vt:lpstr>
      <vt:lpstr>CIT Summer Course</vt:lpstr>
      <vt:lpstr>Today' topic</vt:lpstr>
      <vt:lpstr>Binary System</vt:lpstr>
      <vt:lpstr>PowerPoint 演示文稿</vt:lpstr>
      <vt:lpstr>PowerPoint 演示文稿</vt:lpstr>
      <vt:lpstr>counting binary number</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黄胡云霆</dc:creator>
  <cp:lastModifiedBy>huan1182</cp:lastModifiedBy>
  <cp:revision>8</cp:revision>
  <dcterms:created xsi:type="dcterms:W3CDTF">2018-06-16T19:37:00Z</dcterms:created>
  <dcterms:modified xsi:type="dcterms:W3CDTF">2018-07-13T01:58:58Z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