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752600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3101" y="1192951"/>
            <a:ext cx="71978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1512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 – 200.</a:t>
            </a:r>
          </a:p>
        </p:txBody>
      </p:sp>
    </p:spTree>
    <p:extLst>
      <p:ext uri="{BB962C8B-B14F-4D97-AF65-F5344CB8AC3E}">
        <p14:creationId xmlns:p14="http://schemas.microsoft.com/office/powerpoint/2010/main" val="13441037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857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If else </a:t>
            </a:r>
            <a:r>
              <a:rPr lang="en-US" b="1" dirty="0" err="1" smtClean="0"/>
              <a:t>và</a:t>
            </a:r>
            <a:r>
              <a:rPr lang="en-US" b="1" dirty="0" smtClean="0"/>
              <a:t> switch case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For, while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48662"/>
              </p:ext>
            </p:extLst>
          </p:nvPr>
        </p:nvGraphicFramePr>
        <p:xfrm>
          <a:off x="1100233" y="2209800"/>
          <a:ext cx="69342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67"/>
                <a:gridCol w="5253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Cộng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Trừ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2 </a:t>
                      </a:r>
                      <a:r>
                        <a:rPr lang="en-US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</a:t>
                      </a:r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xuống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96063"/>
              </p:ext>
            </p:extLst>
          </p:nvPr>
        </p:nvGraphicFramePr>
        <p:xfrm>
          <a:off x="1100233" y="2209800"/>
          <a:ext cx="693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67"/>
                <a:gridCol w="5253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Trả</a:t>
                      </a:r>
                      <a:r>
                        <a:rPr lang="en-US" baseline="0" smtClean="0"/>
                        <a:t> về true nếu 2 biến bằng nhau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(</a:t>
                      </a:r>
                      <a:r>
                        <a:rPr lang="en-US" baseline="0" dirty="0" err="1" smtClean="0"/>
                        <a:t>đảo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2303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If 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  <a:p>
            <a:pPr marL="914400" lvl="1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else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" y="2057400"/>
            <a:ext cx="9044066" cy="20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318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If 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Switch case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if else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8" y="1828801"/>
            <a:ext cx="4171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377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while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1: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2: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block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3: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code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5543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45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while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while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8" y="1828800"/>
            <a:ext cx="3876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1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19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581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267</cp:revision>
  <dcterms:created xsi:type="dcterms:W3CDTF">2017-04-12T14:41:05Z</dcterms:created>
  <dcterms:modified xsi:type="dcterms:W3CDTF">2020-07-22T16:02:00Z</dcterms:modified>
</cp:coreProperties>
</file>