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80" r:id="rId5"/>
    <p:sldId id="270" r:id="rId6"/>
    <p:sldId id="271" r:id="rId7"/>
    <p:sldId id="278" r:id="rId8"/>
    <p:sldId id="279" r:id="rId9"/>
    <p:sldId id="281" r:id="rId10"/>
    <p:sldId id="259" r:id="rId11"/>
    <p:sldId id="282" r:id="rId12"/>
    <p:sldId id="273" r:id="rId13"/>
    <p:sldId id="274" r:id="rId14"/>
    <p:sldId id="275" r:id="rId15"/>
    <p:sldId id="276" r:id="rId16"/>
    <p:sldId id="277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9E3125E-89BA-4B35-AD57-344C0813C984}">
          <p14:sldIdLst>
            <p14:sldId id="256"/>
            <p14:sldId id="257"/>
          </p14:sldIdLst>
        </p14:section>
        <p14:section name="Untitled Section" id="{3E20A21F-35B3-4F62-B0F0-7446A643334F}">
          <p14:sldIdLst>
            <p14:sldId id="258"/>
            <p14:sldId id="280"/>
            <p14:sldId id="270"/>
            <p14:sldId id="271"/>
            <p14:sldId id="278"/>
            <p14:sldId id="279"/>
            <p14:sldId id="281"/>
            <p14:sldId id="259"/>
            <p14:sldId id="282"/>
            <p14:sldId id="273"/>
            <p14:sldId id="274"/>
            <p14:sldId id="275"/>
            <p14:sldId id="276"/>
            <p14:sldId id="27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1614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255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640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906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009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789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613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66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646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716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889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507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09C2E1-7128-4CF3-932E-985565988C28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305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6395273" y="6400800"/>
            <a:ext cx="26725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GIẢNG VIÊN: </a:t>
            </a:r>
            <a:r>
              <a:rPr lang="en-US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NVLONG</a:t>
            </a:r>
            <a:endParaRPr lang="en-US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3615" y="1685395"/>
            <a:ext cx="4576765" cy="457676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248009" y="1192951"/>
            <a:ext cx="6647975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en-US" sz="4000" b="1" u="sng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sz="4000" b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1:</a:t>
            </a:r>
            <a:r>
              <a:rPr lang="en-US" sz="4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Làm</a:t>
            </a:r>
            <a:r>
              <a:rPr lang="en-US" sz="4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quen</a:t>
            </a:r>
            <a:r>
              <a:rPr lang="en-US" sz="4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4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HTML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9245909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-9334" y="914400"/>
            <a:ext cx="915333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III.  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Lập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hướng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đối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tượng</a:t>
            </a:r>
            <a:endParaRPr lang="en-US" sz="24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 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Lập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hướng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đối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tượng</a:t>
            </a:r>
            <a:endParaRPr lang="en-US" sz="24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90633" y="1844636"/>
            <a:ext cx="8153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Lập</a:t>
            </a:r>
            <a:r>
              <a:rPr lang="en-US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hướng</a:t>
            </a:r>
            <a:r>
              <a:rPr lang="en-US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đối</a:t>
            </a:r>
            <a:r>
              <a:rPr lang="en-US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tượng</a:t>
            </a:r>
            <a:r>
              <a:rPr lang="en-US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(OOP):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hóa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sự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vật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ngoài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đời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thật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lập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đối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tượng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đó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gọi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Object.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Mỗi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Object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thuộc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phương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riêng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biệt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3930116" y="3581400"/>
            <a:ext cx="1274433" cy="10668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Con </a:t>
            </a:r>
            <a:r>
              <a:rPr lang="en-US" dirty="0" err="1" smtClean="0">
                <a:solidFill>
                  <a:schemeClr val="tx1"/>
                </a:solidFill>
              </a:rPr>
              <a:t>mèo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5486400" y="5334000"/>
            <a:ext cx="1447800" cy="8382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Đi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err="1" smtClean="0">
                <a:solidFill>
                  <a:schemeClr val="tx1"/>
                </a:solidFill>
              </a:rPr>
              <a:t>nhảy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err="1" smtClean="0">
                <a:solidFill>
                  <a:schemeClr val="tx1"/>
                </a:solidFill>
              </a:rPr>
              <a:t>ăn</a:t>
            </a:r>
            <a:r>
              <a:rPr lang="en-US" dirty="0" smtClean="0">
                <a:solidFill>
                  <a:schemeClr val="tx1"/>
                </a:solidFill>
              </a:rPr>
              <a:t>, 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2133600" y="5282711"/>
            <a:ext cx="1544967" cy="940777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Mắt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err="1" smtClean="0">
                <a:solidFill>
                  <a:schemeClr val="tx1"/>
                </a:solidFill>
              </a:rPr>
              <a:t>mũi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err="1" smtClean="0">
                <a:solidFill>
                  <a:schemeClr val="tx1"/>
                </a:solidFill>
              </a:rPr>
              <a:t>miệng</a:t>
            </a:r>
            <a:r>
              <a:rPr lang="en-US" dirty="0" smtClean="0">
                <a:solidFill>
                  <a:schemeClr val="tx1"/>
                </a:solidFill>
              </a:rPr>
              <a:t>, …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>
            <a:stCxn id="7" idx="4"/>
            <a:endCxn id="12" idx="0"/>
          </p:cNvCxnSpPr>
          <p:nvPr/>
        </p:nvCxnSpPr>
        <p:spPr>
          <a:xfrm flipH="1">
            <a:off x="2906084" y="4648200"/>
            <a:ext cx="1661249" cy="634511"/>
          </a:xfrm>
          <a:prstGeom prst="straightConnector1">
            <a:avLst/>
          </a:prstGeom>
          <a:ln w="381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4"/>
            <a:endCxn id="11" idx="0"/>
          </p:cNvCxnSpPr>
          <p:nvPr/>
        </p:nvCxnSpPr>
        <p:spPr>
          <a:xfrm>
            <a:off x="4567333" y="4648200"/>
            <a:ext cx="1642967" cy="685800"/>
          </a:xfrm>
          <a:prstGeom prst="straightConnector1">
            <a:avLst/>
          </a:prstGeom>
          <a:ln w="381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401013" y="3914688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Object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947057" y="5568433"/>
            <a:ext cx="1186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086600" y="5553778"/>
            <a:ext cx="15279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, </a:t>
            </a:r>
          </a:p>
          <a:p>
            <a:r>
              <a:rPr lang="en-US" dirty="0" err="1" smtClean="0"/>
              <a:t>hành</a:t>
            </a:r>
            <a:r>
              <a:rPr lang="en-US" dirty="0" smtClean="0"/>
              <a:t> vi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0949461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-9334" y="914400"/>
            <a:ext cx="915333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III.  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Lập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hướng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đối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tượng</a:t>
            </a:r>
            <a:endParaRPr lang="en-US" sz="24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 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Ví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ụ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lập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hướng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đối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tượng</a:t>
            </a:r>
            <a:endParaRPr lang="en-US" sz="24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90633" y="1844636"/>
            <a:ext cx="8153400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Tx/>
              <a:buChar char="-"/>
            </a:pP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sự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vật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thật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sau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/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Sinh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+ Ô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tô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Chiếc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laptop</a:t>
            </a:r>
          </a:p>
          <a:p>
            <a:pPr lvl="1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+ Con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mèo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Đơn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bán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điện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thoại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2400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Chú</a:t>
            </a:r>
            <a:r>
              <a:rPr lang="en-US" sz="24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ý: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đối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tượng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duy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nhất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hai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đối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tượng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giống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nhau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dù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cùng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đặc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điểm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thuộc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hành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vi</a:t>
            </a:r>
          </a:p>
        </p:txBody>
      </p:sp>
    </p:spTree>
    <p:extLst>
      <p:ext uri="{BB962C8B-B14F-4D97-AF65-F5344CB8AC3E}">
        <p14:creationId xmlns:p14="http://schemas.microsoft.com/office/powerpoint/2010/main" val="363602415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-9334" y="914400"/>
            <a:ext cx="915333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romanUcPeriod" startAt="3"/>
            </a:pP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Lập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hướng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đối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tượng</a:t>
            </a:r>
            <a:endParaRPr lang="en-US" sz="24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 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chất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lập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hướng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đối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tượng</a:t>
            </a:r>
            <a:endParaRPr lang="en-US" sz="24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sz="24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Tx/>
              <a:buChar char="-"/>
            </a:pP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đóng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gói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(encapsulation)</a:t>
            </a:r>
          </a:p>
          <a:p>
            <a:pPr marL="800100" lvl="1" indent="-342900">
              <a:buFontTx/>
              <a:buChar char="-"/>
            </a:pP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kế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thừa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(inheritance)</a:t>
            </a:r>
          </a:p>
          <a:p>
            <a:pPr marL="800100" lvl="1" indent="-342900">
              <a:buFontTx/>
              <a:buChar char="-"/>
            </a:pP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đa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(polymorphism)</a:t>
            </a:r>
          </a:p>
          <a:p>
            <a:pPr marL="800100" lvl="1" indent="-342900">
              <a:buFontTx/>
              <a:buChar char="-"/>
            </a:pP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trừu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tượng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(abstraction)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3871903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CORE</a:t>
            </a:r>
          </a:p>
          <a:p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6800" y="800926"/>
            <a:ext cx="9137199" cy="6588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IV.  </a:t>
            </a:r>
            <a:r>
              <a:rPr lang="en-US" sz="28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28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hành</a:t>
            </a:r>
            <a:r>
              <a:rPr lang="en-US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r>
              <a:rPr lang="en-US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lập</a:t>
            </a:r>
            <a:r>
              <a:rPr lang="en-US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endParaRPr lang="en-US" sz="28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AutoShape 2" descr="Image result for học sinh chibi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AutoShape 4" descr="Image result for học sinh chibi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AutoShape 6" descr="Image result for học sinh chibi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23734" y="1539590"/>
            <a:ext cx="85868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Bài </a:t>
            </a:r>
            <a:r>
              <a:rPr lang="en-US" sz="24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toán </a:t>
            </a:r>
            <a:r>
              <a:rPr lang="en-US" sz="2400" b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giải phương trình bậc nhất Y = aX + b?</a:t>
            </a:r>
            <a:endParaRPr lang="en-US" sz="2400" b="1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9566439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CORE</a:t>
            </a:r>
          </a:p>
          <a:p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6800" y="800926"/>
            <a:ext cx="9137199" cy="6588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IV. </a:t>
            </a:r>
            <a:r>
              <a:rPr lang="en-US" sz="28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hành</a:t>
            </a:r>
            <a:r>
              <a:rPr lang="en-US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r>
              <a:rPr lang="en-US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lập</a:t>
            </a:r>
            <a:r>
              <a:rPr lang="en-US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endParaRPr lang="en-US" sz="28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AutoShape 2" descr="Image result for học sinh chibi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AutoShape 4" descr="Image result for học sinh chibi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AutoShape 6" descr="Image result for học sinh chibi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23734" y="1539590"/>
            <a:ext cx="858686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Nhập vào thông tin một hình chữ nhật và in ra chu vi, diện tích?</a:t>
            </a:r>
            <a:endParaRPr lang="en-US" sz="2400" b="1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5221570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CORE</a:t>
            </a:r>
          </a:p>
          <a:p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T3H</a:t>
            </a:r>
          </a:p>
          <a:p>
            <a:endParaRPr lang="en-US" sz="1200" b="1" i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6800" y="800926"/>
            <a:ext cx="9137199" cy="6588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IV. </a:t>
            </a:r>
            <a:r>
              <a:rPr lang="en-US" sz="28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hành</a:t>
            </a:r>
            <a:r>
              <a:rPr lang="en-US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r>
              <a:rPr lang="en-US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lập</a:t>
            </a:r>
            <a:r>
              <a:rPr lang="en-US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endParaRPr lang="en-US" sz="28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AutoShape 2" descr="Image result for học sinh chibi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AutoShape 4" descr="Image result for học sinh chibi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AutoShape 6" descr="Image result for học sinh chibi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23734" y="1539590"/>
            <a:ext cx="858686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rút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tiền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tại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cây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ATM.</a:t>
            </a:r>
          </a:p>
          <a:p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Khách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cầm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thẻ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ATM,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đến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cây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ATM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giao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dịch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87913692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CORE</a:t>
            </a:r>
          </a:p>
          <a:p>
            <a:r>
              <a:rPr lang="en-US" sz="1200" b="1" i="1" u="sng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 soạn:</a:t>
            </a:r>
            <a:r>
              <a:rPr lang="en-US" sz="1200" b="1" i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GV. Nguyễn Văn Thành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6800" y="800926"/>
            <a:ext cx="9137199" cy="6588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IV. </a:t>
            </a:r>
            <a:r>
              <a:rPr lang="en-US" sz="28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hành</a:t>
            </a:r>
            <a:r>
              <a:rPr lang="en-US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r>
              <a:rPr lang="en-US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lập</a:t>
            </a:r>
            <a:r>
              <a:rPr lang="en-US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endParaRPr lang="en-US" sz="28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AutoShape 2" descr="Image result for học sinh chibi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AutoShape 4" descr="Image result for học sinh chibi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AutoShape 6" descr="Image result for học sinh chibi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23734" y="1539590"/>
            <a:ext cx="85868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game flappy bird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game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rắn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săn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mồi</a:t>
            </a:r>
            <a:endParaRPr lang="en-US" sz="24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4459744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1143000"/>
          </a:xfrm>
        </p:spPr>
        <p:txBody>
          <a:bodyPr/>
          <a:lstStyle/>
          <a:p>
            <a:pPr algn="l"/>
            <a:r>
              <a:rPr lang="en-US" b="1" dirty="0" smtClean="0"/>
              <a:t>NỘI DUNG</a:t>
            </a:r>
            <a:endParaRPr lang="en-US" b="1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4525963"/>
          </a:xfrm>
        </p:spPr>
        <p:txBody>
          <a:bodyPr/>
          <a:lstStyle/>
          <a:p>
            <a:pPr marL="571500" indent="-571500">
              <a:buFont typeface="+mj-lt"/>
              <a:buAutoNum type="romanUcPeriod"/>
            </a:pPr>
            <a:r>
              <a:rPr lang="en-US" b="1" dirty="0" err="1" smtClean="0"/>
              <a:t>Cài</a:t>
            </a:r>
            <a:r>
              <a:rPr lang="en-US" b="1" dirty="0" smtClean="0"/>
              <a:t> </a:t>
            </a:r>
            <a:r>
              <a:rPr lang="en-US" b="1" dirty="0" err="1" smtClean="0"/>
              <a:t>đặt</a:t>
            </a:r>
            <a:r>
              <a:rPr lang="en-US" b="1" dirty="0" smtClean="0"/>
              <a:t> </a:t>
            </a:r>
            <a:r>
              <a:rPr lang="en-US" b="1" dirty="0" err="1" smtClean="0"/>
              <a:t>môi</a:t>
            </a:r>
            <a:r>
              <a:rPr lang="en-US" b="1" dirty="0" smtClean="0"/>
              <a:t> </a:t>
            </a:r>
            <a:r>
              <a:rPr lang="en-US" b="1" dirty="0" err="1" smtClean="0"/>
              <a:t>trường</a:t>
            </a:r>
            <a:endParaRPr lang="en-US" b="1" dirty="0" smtClean="0"/>
          </a:p>
          <a:p>
            <a:pPr marL="571500" indent="-571500">
              <a:buFont typeface="+mj-lt"/>
              <a:buAutoNum type="romanUcPeriod"/>
            </a:pPr>
            <a:r>
              <a:rPr lang="en-US" b="1" dirty="0" err="1" smtClean="0"/>
              <a:t>Các</a:t>
            </a:r>
            <a:r>
              <a:rPr lang="en-US" b="1" dirty="0" smtClean="0"/>
              <a:t> </a:t>
            </a:r>
            <a:r>
              <a:rPr lang="en-US" b="1" dirty="0" err="1" smtClean="0"/>
              <a:t>kiểu</a:t>
            </a:r>
            <a:r>
              <a:rPr lang="en-US" b="1" dirty="0" smtClean="0"/>
              <a:t> </a:t>
            </a:r>
            <a:r>
              <a:rPr lang="en-US" b="1" dirty="0" err="1" smtClean="0"/>
              <a:t>dữ</a:t>
            </a:r>
            <a:r>
              <a:rPr lang="en-US" b="1" dirty="0" smtClean="0"/>
              <a:t> </a:t>
            </a:r>
            <a:r>
              <a:rPr lang="en-US" b="1" dirty="0" err="1" smtClean="0"/>
              <a:t>liệu</a:t>
            </a:r>
            <a:r>
              <a:rPr lang="en-US" b="1" dirty="0" smtClean="0"/>
              <a:t> </a:t>
            </a:r>
            <a:r>
              <a:rPr lang="en-US" b="1" dirty="0" err="1" smtClean="0"/>
              <a:t>trong</a:t>
            </a:r>
            <a:r>
              <a:rPr lang="en-US" b="1" dirty="0" smtClean="0"/>
              <a:t> java</a:t>
            </a:r>
          </a:p>
          <a:p>
            <a:pPr marL="571500" indent="-571500">
              <a:buFont typeface="+mj-lt"/>
              <a:buAutoNum type="romanUcPeriod"/>
            </a:pPr>
            <a:r>
              <a:rPr lang="en-US" b="1" dirty="0" err="1" smtClean="0"/>
              <a:t>Lập</a:t>
            </a:r>
            <a:r>
              <a:rPr lang="en-US" b="1" dirty="0" smtClean="0"/>
              <a:t> </a:t>
            </a:r>
            <a:r>
              <a:rPr lang="en-US" b="1" dirty="0" err="1" smtClean="0"/>
              <a:t>trình</a:t>
            </a:r>
            <a:r>
              <a:rPr lang="en-US" b="1" dirty="0" smtClean="0"/>
              <a:t> </a:t>
            </a:r>
            <a:r>
              <a:rPr lang="en-US" b="1" dirty="0" err="1" smtClean="0"/>
              <a:t>hướng</a:t>
            </a:r>
            <a:r>
              <a:rPr lang="en-US" b="1" dirty="0" smtClean="0"/>
              <a:t> </a:t>
            </a:r>
            <a:r>
              <a:rPr lang="en-US" b="1" dirty="0" err="1" smtClean="0"/>
              <a:t>đối</a:t>
            </a:r>
            <a:r>
              <a:rPr lang="en-US" b="1" dirty="0" smtClean="0"/>
              <a:t> </a:t>
            </a:r>
            <a:r>
              <a:rPr lang="en-US" b="1" dirty="0" err="1" smtClean="0"/>
              <a:t>tượng</a:t>
            </a:r>
            <a:endParaRPr lang="en-US" b="1" dirty="0"/>
          </a:p>
          <a:p>
            <a:pPr marL="571500" indent="-571500">
              <a:buFont typeface="+mj-lt"/>
              <a:buAutoNum type="romanUcPeriod"/>
            </a:pPr>
            <a:r>
              <a:rPr lang="en-US" b="1" dirty="0" err="1" smtClean="0"/>
              <a:t>Thực</a:t>
            </a:r>
            <a:r>
              <a:rPr lang="en-US" b="1" dirty="0" smtClean="0"/>
              <a:t> </a:t>
            </a:r>
            <a:r>
              <a:rPr lang="en-US" b="1" dirty="0" err="1" smtClean="0"/>
              <a:t>hành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1289754588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-9334" y="914400"/>
            <a:ext cx="915333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romanUcPeriod"/>
            </a:pP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Cài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đặt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môi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trường</a:t>
            </a:r>
            <a:endParaRPr lang="en-US" sz="24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JVM, JRE, JDK, IDE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3400" y="2286000"/>
            <a:ext cx="8305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JVM: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Java virtual machine –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Máy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ảo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Java,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cung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cấp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môi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trường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chạy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trương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JAVA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làm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bộ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nhớ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JRE: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Java runtime environment –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Chứa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thư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viện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cần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chạy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trương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JAVA</a:t>
            </a:r>
          </a:p>
          <a:p>
            <a:pPr marL="285750" indent="-285750">
              <a:buFontTx/>
              <a:buChar char="-"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JDK: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Java development kit –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Bao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gồm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JRE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cấu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bổ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sung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mục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đích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phát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triển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mềm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JAVA</a:t>
            </a:r>
          </a:p>
          <a:p>
            <a:pPr marL="285750" indent="-285750">
              <a:buFontTx/>
              <a:buChar char="-"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IDE: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2 ide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phổ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nhất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JAVA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Eclipse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Intellij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=&gt;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Cài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đặt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JDK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Intellij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3253536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-9334" y="914400"/>
            <a:ext cx="915333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romanUcPeriod"/>
            </a:pP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Cài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đặt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môi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trường</a:t>
            </a:r>
            <a:endParaRPr lang="en-US" sz="24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 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Bộ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nhớ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java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95" y="1981200"/>
            <a:ext cx="8753475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764749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0" y="914400"/>
            <a:ext cx="915333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II.  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kiểu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JAVA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Kiểu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nguyên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thủy</a:t>
            </a:r>
            <a:endParaRPr lang="en-US" sz="24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3400" y="2286000"/>
            <a:ext cx="8305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boolean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byte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char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short</a:t>
            </a:r>
          </a:p>
          <a:p>
            <a:pPr marL="285750" indent="-285750">
              <a:buFontTx/>
              <a:buChar char="-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long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float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Double</a:t>
            </a:r>
          </a:p>
        </p:txBody>
      </p:sp>
    </p:spTree>
    <p:extLst>
      <p:ext uri="{BB962C8B-B14F-4D97-AF65-F5344CB8AC3E}">
        <p14:creationId xmlns:p14="http://schemas.microsoft.com/office/powerpoint/2010/main" val="3434114630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0" y="914400"/>
            <a:ext cx="915333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II.  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kiểu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JAVA</a:t>
            </a:r>
          </a:p>
          <a:p>
            <a:pPr lvl="1"/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 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Kiểu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Object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2286000"/>
            <a:ext cx="8305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object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cung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cấp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sẵn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bởi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JAVA: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+ String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+ Integer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+ Long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+ Short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+ Double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+ Float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+ Char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+ Array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+ …</a:t>
            </a:r>
          </a:p>
          <a:p>
            <a:pPr lvl="1"/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Lập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tự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tạo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object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qua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khởi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tạo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class</a:t>
            </a:r>
          </a:p>
        </p:txBody>
      </p:sp>
    </p:spTree>
    <p:extLst>
      <p:ext uri="{BB962C8B-B14F-4D97-AF65-F5344CB8AC3E}">
        <p14:creationId xmlns:p14="http://schemas.microsoft.com/office/powerpoint/2010/main" val="2548720309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0" y="914400"/>
            <a:ext cx="915333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II.  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kiểu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JAVA</a:t>
            </a:r>
          </a:p>
          <a:p>
            <a:pPr lvl="1"/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 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biệt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local,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global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2286000"/>
            <a:ext cx="8305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cục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bộ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hay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local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khai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báo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hàm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hoặc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code block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sẽ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xóa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thúc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hàm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hoặc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block</a:t>
            </a:r>
          </a:p>
          <a:p>
            <a:pPr marL="285750" indent="-285750">
              <a:buFontTx/>
              <a:buChar char="-"/>
            </a:pP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cục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bộ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chỉ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gọi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bên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hàm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hoặc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block</a:t>
            </a:r>
          </a:p>
          <a:p>
            <a:pPr marL="285750" indent="-285750">
              <a:buFontTx/>
              <a:buChar char="-"/>
            </a:pP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cục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bộ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cần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khởi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tạo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mặc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định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toàn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cục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hay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global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khai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báo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bên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class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ngoài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hàm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hay block</a:t>
            </a:r>
          </a:p>
          <a:p>
            <a:pPr marL="285750" indent="-285750">
              <a:buFontTx/>
              <a:buChar char="-"/>
            </a:pP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global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truy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cập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toàn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bộ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class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mà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cần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tâm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đến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access modifiers</a:t>
            </a:r>
          </a:p>
          <a:p>
            <a:pPr marL="285750" indent="-285750">
              <a:buFontTx/>
              <a:buChar char="-"/>
            </a:pP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mặc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định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global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phụ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thuộc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kiểu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Giới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thiệu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static</a:t>
            </a:r>
          </a:p>
        </p:txBody>
      </p:sp>
    </p:spTree>
    <p:extLst>
      <p:ext uri="{BB962C8B-B14F-4D97-AF65-F5344CB8AC3E}">
        <p14:creationId xmlns:p14="http://schemas.microsoft.com/office/powerpoint/2010/main" val="3217346834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0" y="914400"/>
            <a:ext cx="915333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II.  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kiểu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JAVA</a:t>
            </a:r>
          </a:p>
          <a:p>
            <a:pPr lvl="1"/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 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Phạm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vi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truy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cập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(access modifiers)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2286000"/>
            <a:ext cx="8305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object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cung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cấp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sẵn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bởi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JAVA: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+ String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+ Integer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+ Long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+ Short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+ Double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+ Float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+ Char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+ Array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+ …</a:t>
            </a:r>
          </a:p>
          <a:p>
            <a:pPr lvl="1"/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Lập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tự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tạo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object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qua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khởi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tạo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class</a:t>
            </a:r>
          </a:p>
        </p:txBody>
      </p:sp>
    </p:spTree>
    <p:extLst>
      <p:ext uri="{BB962C8B-B14F-4D97-AF65-F5344CB8AC3E}">
        <p14:creationId xmlns:p14="http://schemas.microsoft.com/office/powerpoint/2010/main" val="729374826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-9334" y="914400"/>
            <a:ext cx="9153334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III.  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Lập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hướng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đối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tượng</a:t>
            </a:r>
            <a:endParaRPr lang="en-US" sz="24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457200">
              <a:buAutoNum type="arabicPeriod"/>
            </a:pP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phương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pháp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lập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endParaRPr lang="en-US" sz="24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Tx/>
              <a:buChar char="-"/>
            </a:pPr>
            <a:r>
              <a:rPr lang="en-US" sz="2400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Khái</a:t>
            </a:r>
            <a:r>
              <a:rPr lang="en-US" sz="24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niệm</a:t>
            </a:r>
            <a:r>
              <a:rPr lang="en-US" sz="24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ngôn</a:t>
            </a:r>
            <a:r>
              <a:rPr lang="en-US" sz="24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ngữ</a:t>
            </a:r>
            <a:r>
              <a:rPr lang="en-US" sz="24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lập</a:t>
            </a:r>
            <a:r>
              <a:rPr lang="en-US" sz="24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sz="24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 </a:t>
            </a:r>
            <a:r>
              <a:rPr lang="en-US" sz="2400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Khái</a:t>
            </a:r>
            <a:r>
              <a:rPr lang="en-US" sz="24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niệm</a:t>
            </a:r>
            <a:r>
              <a:rPr lang="en-US" sz="24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compiler?</a:t>
            </a:r>
          </a:p>
          <a:p>
            <a:pPr lvl="1"/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Tx/>
              <a:buChar char="-"/>
            </a:pPr>
            <a:r>
              <a:rPr lang="en-US" sz="2400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Lập</a:t>
            </a:r>
            <a:r>
              <a:rPr lang="en-US" sz="24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sz="24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hướng</a:t>
            </a:r>
            <a:r>
              <a:rPr lang="en-US" sz="24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tuần</a:t>
            </a:r>
            <a:r>
              <a:rPr lang="en-US" sz="24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tự</a:t>
            </a:r>
            <a:r>
              <a:rPr lang="en-US" sz="24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(Assembly):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viết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tất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cả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code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cùng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hàm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trương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chạy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xuống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dưới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Tx/>
              <a:buChar char="-"/>
            </a:pP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Tx/>
              <a:buChar char="-"/>
            </a:pPr>
            <a:r>
              <a:rPr lang="en-US" sz="24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Lập</a:t>
            </a:r>
            <a:r>
              <a:rPr lang="en-US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hướng</a:t>
            </a:r>
            <a:r>
              <a:rPr lang="en-US" sz="24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thủ</a:t>
            </a:r>
            <a:r>
              <a:rPr lang="en-US" sz="24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tục</a:t>
            </a:r>
            <a:r>
              <a:rPr lang="en-US" sz="24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chia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nhỏ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code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hàm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nhỏ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Tx/>
              <a:buChar char="-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Tx/>
              <a:buChar char="-"/>
            </a:pPr>
            <a:r>
              <a:rPr lang="en-US" sz="2400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Lập</a:t>
            </a:r>
            <a:r>
              <a:rPr lang="en-US" sz="24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sz="24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hướng</a:t>
            </a:r>
            <a:r>
              <a:rPr lang="en-US" sz="24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đối</a:t>
            </a:r>
            <a:r>
              <a:rPr lang="en-US" sz="24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tượng</a:t>
            </a:r>
            <a:r>
              <a:rPr lang="en-US" sz="24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kỹ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thuật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lập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phỏng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hóa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sự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vật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thật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lập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Tx/>
              <a:buChar char="-"/>
            </a:pPr>
            <a:endParaRPr lang="en-US" sz="24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133293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603</TotalTime>
  <Words>943</Words>
  <Application>Microsoft Office PowerPoint</Application>
  <PresentationFormat>On-screen Show (4:3)</PresentationFormat>
  <Paragraphs>150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Calibri</vt:lpstr>
      <vt:lpstr>Office Theme</vt:lpstr>
      <vt:lpstr>PowerPoint Presentation</vt:lpstr>
      <vt:lpstr>NỘI DUNG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Long Nguyen</cp:lastModifiedBy>
  <cp:revision>271</cp:revision>
  <dcterms:created xsi:type="dcterms:W3CDTF">2017-04-12T14:41:05Z</dcterms:created>
  <dcterms:modified xsi:type="dcterms:W3CDTF">2020-07-24T17:07:18Z</dcterms:modified>
</cp:coreProperties>
</file>