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" charset="1" panose="000005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Montserrat Italics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Canva Sans Bold" charset="1" panose="020B0803030501040103"/>
      <p:regular r:id="rId20"/>
    </p:embeddedFont>
    <p:embeddedFont>
      <p:font typeface="Roboto Bold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21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https://docs.ansible.com/ansible/latest/reference_appendices/playbooks_keywords.html#play" TargetMode="External" Type="http://schemas.openxmlformats.org/officeDocument/2006/relationships/hyperlink"/><Relationship Id="rId13" Target="https://docs.ansible.com/ansible/latest/reference_appendices/playbooks_keywords.html#role" TargetMode="External" Type="http://schemas.openxmlformats.org/officeDocument/2006/relationships/hyperlink"/><Relationship Id="rId14" Target="https://docs.ansible.com/ansible/latest/reference_appendices/playbooks_keywords.html#block" TargetMode="External" Type="http://schemas.openxmlformats.org/officeDocument/2006/relationships/hyperlink"/><Relationship Id="rId15" Target="https://docs.ansible.com/ansible/latest/reference_appendices/playbooks_keywords.html#task" TargetMode="External" Type="http://schemas.openxmlformats.org/officeDocument/2006/relationships/hyperlink"/><Relationship Id="rId16" Target="../media/image18.pn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21.png" Type="http://schemas.openxmlformats.org/officeDocument/2006/relationships/image"/><Relationship Id="rId2" Target="../media/image1.png" Type="http://schemas.openxmlformats.org/officeDocument/2006/relationships/image"/><Relationship Id="rId20" Target="../media/image22.svg" Type="http://schemas.openxmlformats.org/officeDocument/2006/relationships/image"/><Relationship Id="rId21" Target="../media/image30.png" Type="http://schemas.openxmlformats.org/officeDocument/2006/relationships/image"/><Relationship Id="rId22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30.png" Type="http://schemas.openxmlformats.org/officeDocument/2006/relationships/image"/><Relationship Id="rId18" Target="../media/image31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20" Target="../media/image33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0962881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Playbook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1. Giới thiệu về Playbook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1579" y="1526163"/>
            <a:ext cx="6509517" cy="297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Hướng dẫn tra tài liệu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Tổ chức file Playbook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Playbook Keywords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Lưu ý khi viết Playbook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1579" y="1526163"/>
            <a:ext cx="6509517" cy="297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4"/>
              </a:lnSpc>
            </a:pPr>
            <a:r>
              <a:rPr lang="en-US" sz="2789" spc="-8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Agenda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Giới thiệu về Playbook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Tổ chức file Playbook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Playbook Keywords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Lưu ý khi viết Playbook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0194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83844" y="1324287"/>
            <a:ext cx="14494487" cy="584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Ansible Playbook là gì ?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Đây là nơi định nghĩa những gì muốn Ansible thực hiện.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Là tập hợp các chỉ dẫn để Ansible thực thi.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Định dạng: YAML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Cấu trúc: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Play: Định nghĩa một tập hợp các hoạt động sẽ chạy trên một hoặc một nhóm máy chủ.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Task: Một hành động cụ thể thực hiện trên máy chủ, ví dụ: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Thực thi lệnh hoặc script.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Cài đặt package.</a:t>
            </a:r>
          </a:p>
          <a:p>
            <a:pPr algn="l" marL="1612574" indent="-403143" lvl="3">
              <a:lnSpc>
                <a:spcPts val="4680"/>
              </a:lnSpc>
              <a:buFont typeface="Arial"/>
              <a:buChar char="￭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Khởi động hoặc tắt máy chủ.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3844" y="1324287"/>
            <a:ext cx="14161669" cy="584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 tổ chức file Playbook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Plays: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Là danh sách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laybook có thể chứa nhiều play, phân tách bằng dấu gạch ngang -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Mỗi play là một dictionary có các thuộc tính:</a:t>
            </a:r>
            <a:r>
              <a:rPr lang="en-US" sz="2489" spc="-74">
                <a:solidFill>
                  <a:srgbClr val="56B48C"/>
                </a:solidFill>
                <a:latin typeface="Montserrat"/>
                <a:ea typeface="Montserrat"/>
                <a:cs typeface="Montserrat"/>
                <a:sym typeface="Montserrat"/>
              </a:rPr>
              <a:t> name, hosts, tasks.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Tasks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à danh sách có thứ tự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hoặc nhiều tác vụ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Được sắp xếp có chủ đich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50194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44786" y="2547996"/>
            <a:ext cx="10414514" cy="6624136"/>
          </a:xfrm>
          <a:custGeom>
            <a:avLst/>
            <a:gdLst/>
            <a:ahLst/>
            <a:cxnLst/>
            <a:rect r="r" b="b" t="t" l="l"/>
            <a:pathLst>
              <a:path h="6624136" w="10414514">
                <a:moveTo>
                  <a:pt x="0" y="0"/>
                </a:moveTo>
                <a:lnTo>
                  <a:pt x="10414514" y="0"/>
                </a:lnTo>
                <a:lnTo>
                  <a:pt x="10414514" y="6624136"/>
                </a:lnTo>
                <a:lnTo>
                  <a:pt x="0" y="66241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857732" y="2999932"/>
            <a:ext cx="1133440" cy="6172200"/>
          </a:xfrm>
          <a:custGeom>
            <a:avLst/>
            <a:gdLst/>
            <a:ahLst/>
            <a:cxnLst/>
            <a:rect r="r" b="b" t="t" l="l"/>
            <a:pathLst>
              <a:path h="6172200" w="1133440">
                <a:moveTo>
                  <a:pt x="0" y="0"/>
                </a:moveTo>
                <a:lnTo>
                  <a:pt x="1133440" y="0"/>
                </a:lnTo>
                <a:lnTo>
                  <a:pt x="113344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52153" y="3927872"/>
            <a:ext cx="792633" cy="4316320"/>
          </a:xfrm>
          <a:custGeom>
            <a:avLst/>
            <a:gdLst/>
            <a:ahLst/>
            <a:cxnLst/>
            <a:rect r="r" b="b" t="t" l="l"/>
            <a:pathLst>
              <a:path h="4316320" w="792633">
                <a:moveTo>
                  <a:pt x="0" y="0"/>
                </a:moveTo>
                <a:lnTo>
                  <a:pt x="792633" y="0"/>
                </a:lnTo>
                <a:lnTo>
                  <a:pt x="792633" y="4316320"/>
                </a:lnTo>
                <a:lnTo>
                  <a:pt x="0" y="43163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5202" y="5812439"/>
            <a:ext cx="1334095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15290" y="5850539"/>
            <a:ext cx="1290042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0194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83844" y="1324287"/>
            <a:ext cx="14161669" cy="52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 tổ chức file Playbook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2483844" y="1324287"/>
            <a:ext cx="14161669" cy="584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Playbook keywords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Là một trong những cách để cấu hình hành vi của Ansible.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 u="sng">
                <a:solidFill>
                  <a:srgbClr val="56B48C"/>
                </a:solidFill>
                <a:latin typeface="Montserrat"/>
                <a:ea typeface="Montserrat"/>
                <a:cs typeface="Montserrat"/>
                <a:sym typeface="Montserrat"/>
                <a:hlinkClick r:id="rId12" tooltip="https://docs.ansible.com/ansible/latest/reference_appendices/playbooks_keywords.html#play"/>
              </a:rPr>
              <a:t>Play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 u="sng">
                <a:solidFill>
                  <a:srgbClr val="56B48C"/>
                </a:solidFill>
                <a:latin typeface="Montserrat"/>
                <a:ea typeface="Montserrat"/>
                <a:cs typeface="Montserrat"/>
                <a:sym typeface="Montserrat"/>
                <a:hlinkClick r:id="rId13" tooltip="https://docs.ansible.com/ansible/latest/reference_appendices/playbooks_keywords.html#role"/>
              </a:rPr>
              <a:t>Role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 u="sng">
                <a:solidFill>
                  <a:srgbClr val="56B48C"/>
                </a:solidFill>
                <a:latin typeface="Montserrat"/>
                <a:ea typeface="Montserrat"/>
                <a:cs typeface="Montserrat"/>
                <a:sym typeface="Montserrat"/>
                <a:hlinkClick r:id="rId14" tooltip="https://docs.ansible.com/ansible/latest/reference_appendices/playbooks_keywords.html#block"/>
              </a:rPr>
              <a:t>Block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 u="sng">
                <a:solidFill>
                  <a:srgbClr val="56B48C"/>
                </a:solidFill>
                <a:latin typeface="Montserrat"/>
                <a:ea typeface="Montserrat"/>
                <a:cs typeface="Montserrat"/>
                <a:sym typeface="Montserrat"/>
                <a:hlinkClick r:id="rId15" tooltip="https://docs.ansible.com/ansible/latest/reference_appendices/playbooks_keywords.html#task"/>
              </a:rPr>
              <a:t>Task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Tham khảo </a:t>
            </a:r>
            <a:r>
              <a:rPr lang="en-US" sz="2489" spc="-74" u="sng">
                <a:solidFill>
                  <a:srgbClr val="2E4465"/>
                </a:solidFill>
                <a:latin typeface="Montserrat"/>
                <a:ea typeface="Montserrat"/>
                <a:cs typeface="Montserrat"/>
                <a:sym typeface="Montserrat"/>
              </a:rPr>
              <a:t>https://docs.ansible.com/ansible/latest/reference_appendices/playbooks_keywords.html#playbook-keywords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2437" y="885660"/>
            <a:ext cx="18462687" cy="11892900"/>
            <a:chOff x="0" y="0"/>
            <a:chExt cx="24616916" cy="15857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110549"/>
              <a:ext cx="6359474" cy="5746652"/>
            </a:xfrm>
            <a:custGeom>
              <a:avLst/>
              <a:gdLst/>
              <a:ahLst/>
              <a:cxnLst/>
              <a:rect r="r" b="b" t="t" l="l"/>
              <a:pathLst>
                <a:path h="5746652" w="6359474">
                  <a:moveTo>
                    <a:pt x="0" y="0"/>
                  </a:moveTo>
                  <a:lnTo>
                    <a:pt x="6359474" y="0"/>
                  </a:lnTo>
                  <a:lnTo>
                    <a:pt x="6359474" y="5746652"/>
                  </a:lnTo>
                  <a:lnTo>
                    <a:pt x="0" y="5746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252603" y="9154363"/>
              <a:ext cx="2364312" cy="2090794"/>
            </a:xfrm>
            <a:custGeom>
              <a:avLst/>
              <a:gdLst/>
              <a:ahLst/>
              <a:cxnLst/>
              <a:rect r="r" b="b" t="t" l="l"/>
              <a:pathLst>
                <a:path h="2090794" w="2364312">
                  <a:moveTo>
                    <a:pt x="0" y="0"/>
                  </a:moveTo>
                  <a:lnTo>
                    <a:pt x="2364313" y="0"/>
                  </a:lnTo>
                  <a:lnTo>
                    <a:pt x="2364313" y="2090794"/>
                  </a:lnTo>
                  <a:lnTo>
                    <a:pt x="0" y="2090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761122" y="0"/>
              <a:ext cx="4505486" cy="4573461"/>
            </a:xfrm>
            <a:custGeom>
              <a:avLst/>
              <a:gdLst/>
              <a:ahLst/>
              <a:cxnLst/>
              <a:rect r="r" b="b" t="t" l="l"/>
              <a:pathLst>
                <a:path h="4573461" w="4505486">
                  <a:moveTo>
                    <a:pt x="0" y="0"/>
                  </a:moveTo>
                  <a:lnTo>
                    <a:pt x="4505486" y="0"/>
                  </a:lnTo>
                  <a:lnTo>
                    <a:pt x="4505486" y="4573461"/>
                  </a:lnTo>
                  <a:lnTo>
                    <a:pt x="0" y="4573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16764" y="837982"/>
              <a:ext cx="2739684" cy="1957629"/>
            </a:xfrm>
            <a:custGeom>
              <a:avLst/>
              <a:gdLst/>
              <a:ahLst/>
              <a:cxnLst/>
              <a:rect r="r" b="b" t="t" l="l"/>
              <a:pathLst>
                <a:path h="1957629" w="2739684">
                  <a:moveTo>
                    <a:pt x="0" y="0"/>
                  </a:moveTo>
                  <a:lnTo>
                    <a:pt x="2739685" y="0"/>
                  </a:lnTo>
                  <a:lnTo>
                    <a:pt x="2739685" y="1957629"/>
                  </a:lnTo>
                  <a:lnTo>
                    <a:pt x="0" y="1957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166732" y="7928151"/>
              <a:ext cx="3624884" cy="3624884"/>
            </a:xfrm>
            <a:custGeom>
              <a:avLst/>
              <a:gdLst/>
              <a:ahLst/>
              <a:cxnLst/>
              <a:rect r="r" b="b" t="t" l="l"/>
              <a:pathLst>
                <a:path h="3624884" w="3624884">
                  <a:moveTo>
                    <a:pt x="0" y="0"/>
                  </a:moveTo>
                  <a:lnTo>
                    <a:pt x="3624884" y="0"/>
                  </a:lnTo>
                  <a:lnTo>
                    <a:pt x="3624884" y="3624884"/>
                  </a:lnTo>
                  <a:lnTo>
                    <a:pt x="0" y="3624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332973"/>
            <a:ext cx="916536" cy="916536"/>
          </a:xfrm>
          <a:custGeom>
            <a:avLst/>
            <a:gdLst/>
            <a:ahLst/>
            <a:cxnLst/>
            <a:rect r="r" b="b" t="t" l="l"/>
            <a:pathLst>
              <a:path h="916536" w="916536">
                <a:moveTo>
                  <a:pt x="0" y="0"/>
                </a:moveTo>
                <a:lnTo>
                  <a:pt x="916536" y="0"/>
                </a:lnTo>
                <a:lnTo>
                  <a:pt x="916536" y="916536"/>
                </a:lnTo>
                <a:lnTo>
                  <a:pt x="0" y="9165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7821" y="1402094"/>
            <a:ext cx="778294" cy="778294"/>
          </a:xfrm>
          <a:custGeom>
            <a:avLst/>
            <a:gdLst/>
            <a:ahLst/>
            <a:cxnLst/>
            <a:rect r="r" b="b" t="t" l="l"/>
            <a:pathLst>
              <a:path h="778294" w="778294">
                <a:moveTo>
                  <a:pt x="0" y="0"/>
                </a:moveTo>
                <a:lnTo>
                  <a:pt x="778294" y="0"/>
                </a:lnTo>
                <a:lnTo>
                  <a:pt x="778294" y="778294"/>
                </a:lnTo>
                <a:lnTo>
                  <a:pt x="0" y="7782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9719" y="1454467"/>
            <a:ext cx="673548" cy="673548"/>
          </a:xfrm>
          <a:custGeom>
            <a:avLst/>
            <a:gdLst/>
            <a:ahLst/>
            <a:cxnLst/>
            <a:rect r="r" b="b" t="t" l="l"/>
            <a:pathLst>
              <a:path h="673548" w="673548">
                <a:moveTo>
                  <a:pt x="0" y="0"/>
                </a:moveTo>
                <a:lnTo>
                  <a:pt x="673548" y="0"/>
                </a:lnTo>
                <a:lnTo>
                  <a:pt x="673548" y="673548"/>
                </a:lnTo>
                <a:lnTo>
                  <a:pt x="0" y="6735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3766" y="1458039"/>
            <a:ext cx="666404" cy="666404"/>
          </a:xfrm>
          <a:custGeom>
            <a:avLst/>
            <a:gdLst/>
            <a:ahLst/>
            <a:cxnLst/>
            <a:rect r="r" b="b" t="t" l="l"/>
            <a:pathLst>
              <a:path h="666404" w="666404">
                <a:moveTo>
                  <a:pt x="0" y="0"/>
                </a:moveTo>
                <a:lnTo>
                  <a:pt x="666404" y="0"/>
                </a:lnTo>
                <a:lnTo>
                  <a:pt x="666404" y="666404"/>
                </a:lnTo>
                <a:lnTo>
                  <a:pt x="0" y="66640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83844" y="1324287"/>
            <a:ext cx="14161669" cy="40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2489" spc="-7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Lưu ý khi viết Playbook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Chú ý định dạng YAML: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Sử dụng đúng thụt lề (indentation).</a:t>
            </a:r>
          </a:p>
          <a:p>
            <a:pPr algn="l" marL="1075049" indent="-358350" lvl="2">
              <a:lnSpc>
                <a:spcPts val="4680"/>
              </a:lnSpc>
              <a:buFont typeface="Arial"/>
              <a:buChar char="⚬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Tuân thủ cấu trúc danh sách và dictionary.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Kiểm tra thứ tự của các tasks để tránh lỗi.</a:t>
            </a:r>
          </a:p>
          <a:p>
            <a:pPr algn="l" marL="537525" indent="-268762" lvl="1">
              <a:lnSpc>
                <a:spcPts val="4680"/>
              </a:lnSpc>
              <a:buFont typeface="Arial"/>
              <a:buChar char="•"/>
            </a:pPr>
            <a:r>
              <a:rPr lang="en-US" sz="2489" spc="-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Đảm bảo các host hoặc nhóm máy chủ được định nghĩa đúng trong file inventory.</a:t>
            </a:r>
          </a:p>
          <a:p>
            <a:pPr algn="l">
              <a:lnSpc>
                <a:spcPts val="46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4393785" y="-4549297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087120" y="7441242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63350" y="2245166"/>
            <a:ext cx="20498646" cy="6400994"/>
            <a:chOff x="0" y="0"/>
            <a:chExt cx="5398820" cy="1685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98820" cy="1685859"/>
            </a:xfrm>
            <a:custGeom>
              <a:avLst/>
              <a:gdLst/>
              <a:ahLst/>
              <a:cxnLst/>
              <a:rect r="r" b="b" t="t" l="l"/>
              <a:pathLst>
                <a:path h="1685859" w="5398820">
                  <a:moveTo>
                    <a:pt x="0" y="0"/>
                  </a:moveTo>
                  <a:lnTo>
                    <a:pt x="5398820" y="0"/>
                  </a:lnTo>
                  <a:lnTo>
                    <a:pt x="5398820" y="1685859"/>
                  </a:lnTo>
                  <a:lnTo>
                    <a:pt x="0" y="16858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398820" cy="1733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13104" y="6736524"/>
            <a:ext cx="3461793" cy="587791"/>
            <a:chOff x="0" y="0"/>
            <a:chExt cx="1066152" cy="1810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152" cy="181026"/>
            </a:xfrm>
            <a:custGeom>
              <a:avLst/>
              <a:gdLst/>
              <a:ahLst/>
              <a:cxnLst/>
              <a:rect r="r" b="b" t="t" l="l"/>
              <a:pathLst>
                <a:path h="181026" w="1066152">
                  <a:moveTo>
                    <a:pt x="90513" y="0"/>
                  </a:moveTo>
                  <a:lnTo>
                    <a:pt x="975639" y="0"/>
                  </a:lnTo>
                  <a:cubicBezTo>
                    <a:pt x="999644" y="0"/>
                    <a:pt x="1022667" y="9536"/>
                    <a:pt x="1039641" y="26511"/>
                  </a:cubicBezTo>
                  <a:cubicBezTo>
                    <a:pt x="1056616" y="43485"/>
                    <a:pt x="1066152" y="66507"/>
                    <a:pt x="1066152" y="90513"/>
                  </a:cubicBezTo>
                  <a:lnTo>
                    <a:pt x="1066152" y="90513"/>
                  </a:lnTo>
                  <a:cubicBezTo>
                    <a:pt x="1066152" y="114518"/>
                    <a:pt x="1056616" y="137541"/>
                    <a:pt x="1039641" y="154515"/>
                  </a:cubicBezTo>
                  <a:cubicBezTo>
                    <a:pt x="1022667" y="171490"/>
                    <a:pt x="999644" y="181026"/>
                    <a:pt x="975639" y="181026"/>
                  </a:cubicBezTo>
                  <a:lnTo>
                    <a:pt x="90513" y="181026"/>
                  </a:lnTo>
                  <a:cubicBezTo>
                    <a:pt x="66507" y="181026"/>
                    <a:pt x="43485" y="171490"/>
                    <a:pt x="26511" y="154515"/>
                  </a:cubicBezTo>
                  <a:cubicBezTo>
                    <a:pt x="9536" y="137541"/>
                    <a:pt x="0" y="114518"/>
                    <a:pt x="0" y="90513"/>
                  </a:cubicBezTo>
                  <a:lnTo>
                    <a:pt x="0" y="90513"/>
                  </a:lnTo>
                  <a:cubicBezTo>
                    <a:pt x="0" y="66507"/>
                    <a:pt x="9536" y="43485"/>
                    <a:pt x="26511" y="26511"/>
                  </a:cubicBezTo>
                  <a:cubicBezTo>
                    <a:pt x="43485" y="9536"/>
                    <a:pt x="66507" y="0"/>
                    <a:pt x="9051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066152" cy="2286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Huan Nguyen</a:t>
              </a: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573250" y="3466186"/>
            <a:ext cx="3141499" cy="3141499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-7777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043328" y="1019175"/>
            <a:ext cx="102013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9"/>
              </a:lnSpc>
              <a:spcBef>
                <a:spcPct val="0"/>
              </a:spcBef>
            </a:pPr>
            <a:r>
              <a:rPr lang="en-US" b="true" sz="6916">
                <a:solidFill>
                  <a:srgbClr val="F4F6FC"/>
                </a:solidFill>
                <a:latin typeface="Roboto Bold"/>
                <a:ea typeface="Roboto Bold"/>
                <a:cs typeface="Roboto Bold"/>
                <a:sym typeface="Roboto Bold"/>
              </a:rPr>
              <a:t>Thank you for watching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52270" y="7362942"/>
            <a:ext cx="2183460" cy="35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</a:pPr>
            <a:r>
              <a:rPr lang="en-US" b="true" sz="17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Engineer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8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2437" y="8468571"/>
            <a:ext cx="4769605" cy="4309989"/>
          </a:xfrm>
          <a:custGeom>
            <a:avLst/>
            <a:gdLst/>
            <a:ahLst/>
            <a:cxnLst/>
            <a:rect r="r" b="b" t="t" l="l"/>
            <a:pathLst>
              <a:path h="4309989" w="4769605">
                <a:moveTo>
                  <a:pt x="0" y="0"/>
                </a:moveTo>
                <a:lnTo>
                  <a:pt x="4769605" y="0"/>
                </a:lnTo>
                <a:lnTo>
                  <a:pt x="4769605" y="4309989"/>
                </a:lnTo>
                <a:lnTo>
                  <a:pt x="0" y="430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7015" y="7751432"/>
            <a:ext cx="1773234" cy="1568095"/>
          </a:xfrm>
          <a:custGeom>
            <a:avLst/>
            <a:gdLst/>
            <a:ahLst/>
            <a:cxnLst/>
            <a:rect r="r" b="b" t="t" l="l"/>
            <a:pathLst>
              <a:path h="1568095" w="1773234">
                <a:moveTo>
                  <a:pt x="0" y="0"/>
                </a:moveTo>
                <a:lnTo>
                  <a:pt x="1773235" y="0"/>
                </a:lnTo>
                <a:lnTo>
                  <a:pt x="1773235" y="1568095"/>
                </a:lnTo>
                <a:lnTo>
                  <a:pt x="0" y="1568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561" y="2125960"/>
            <a:ext cx="1390916" cy="1378746"/>
          </a:xfrm>
          <a:custGeom>
            <a:avLst/>
            <a:gdLst/>
            <a:ahLst/>
            <a:cxnLst/>
            <a:rect r="r" b="b" t="t" l="l"/>
            <a:pathLst>
              <a:path h="1378746" w="1390916">
                <a:moveTo>
                  <a:pt x="0" y="0"/>
                </a:moveTo>
                <a:lnTo>
                  <a:pt x="1390916" y="0"/>
                </a:lnTo>
                <a:lnTo>
                  <a:pt x="1390916" y="1378746"/>
                </a:lnTo>
                <a:lnTo>
                  <a:pt x="0" y="137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8404" y="885660"/>
            <a:ext cx="3379115" cy="3430096"/>
          </a:xfrm>
          <a:custGeom>
            <a:avLst/>
            <a:gdLst/>
            <a:ahLst/>
            <a:cxnLst/>
            <a:rect r="r" b="b" t="t" l="l"/>
            <a:pathLst>
              <a:path h="3430096" w="3379115">
                <a:moveTo>
                  <a:pt x="0" y="0"/>
                </a:moveTo>
                <a:lnTo>
                  <a:pt x="3379115" y="0"/>
                </a:lnTo>
                <a:lnTo>
                  <a:pt x="3379115" y="3430096"/>
                </a:lnTo>
                <a:lnTo>
                  <a:pt x="0" y="343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05136" y="1514146"/>
            <a:ext cx="2054763" cy="1468222"/>
          </a:xfrm>
          <a:custGeom>
            <a:avLst/>
            <a:gdLst/>
            <a:ahLst/>
            <a:cxnLst/>
            <a:rect r="r" b="b" t="t" l="l"/>
            <a:pathLst>
              <a:path h="1468222" w="2054763">
                <a:moveTo>
                  <a:pt x="0" y="0"/>
                </a:moveTo>
                <a:lnTo>
                  <a:pt x="2054763" y="0"/>
                </a:lnTo>
                <a:lnTo>
                  <a:pt x="2054763" y="1468222"/>
                </a:lnTo>
                <a:lnTo>
                  <a:pt x="0" y="14682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2612" y="6831773"/>
            <a:ext cx="2718663" cy="2718663"/>
          </a:xfrm>
          <a:custGeom>
            <a:avLst/>
            <a:gdLst/>
            <a:ahLst/>
            <a:cxnLst/>
            <a:rect r="r" b="b" t="t" l="l"/>
            <a:pathLst>
              <a:path h="2718663" w="2718663">
                <a:moveTo>
                  <a:pt x="0" y="0"/>
                </a:moveTo>
                <a:lnTo>
                  <a:pt x="2718663" y="0"/>
                </a:lnTo>
                <a:lnTo>
                  <a:pt x="2718663" y="2718663"/>
                </a:lnTo>
                <a:lnTo>
                  <a:pt x="0" y="27186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8601921"/>
            <a:ext cx="2933449" cy="593512"/>
            <a:chOff x="0" y="0"/>
            <a:chExt cx="3911265" cy="79134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11265" cy="791349"/>
              <a:chOff x="0" y="0"/>
              <a:chExt cx="2008644" cy="4064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08644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008644">
                    <a:moveTo>
                      <a:pt x="1805444" y="0"/>
                    </a:moveTo>
                    <a:cubicBezTo>
                      <a:pt x="1917668" y="0"/>
                      <a:pt x="2008644" y="90976"/>
                      <a:pt x="2008644" y="203200"/>
                    </a:cubicBezTo>
                    <a:cubicBezTo>
                      <a:pt x="2008644" y="315424"/>
                      <a:pt x="1917668" y="406400"/>
                      <a:pt x="180544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008644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        </a:t>
                </a:r>
                <a:r>
                  <a:rPr lang="en-US" sz="1800">
                    <a:solidFill>
                      <a:srgbClr val="000000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Nguyễn Văn Huân</a:t>
                </a: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6831" y="148888"/>
              <a:ext cx="493574" cy="493574"/>
            </a:xfrm>
            <a:custGeom>
              <a:avLst/>
              <a:gdLst/>
              <a:ahLst/>
              <a:cxnLst/>
              <a:rect r="r" b="b" t="t" l="l"/>
              <a:pathLst>
                <a:path h="493574" w="493574">
                  <a:moveTo>
                    <a:pt x="0" y="0"/>
                  </a:moveTo>
                  <a:lnTo>
                    <a:pt x="493574" y="0"/>
                  </a:lnTo>
                  <a:lnTo>
                    <a:pt x="493574" y="493573"/>
                  </a:lnTo>
                  <a:lnTo>
                    <a:pt x="0" y="4935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97561" y="7732382"/>
            <a:ext cx="367778" cy="525397"/>
          </a:xfrm>
          <a:custGeom>
            <a:avLst/>
            <a:gdLst/>
            <a:ahLst/>
            <a:cxnLst/>
            <a:rect r="r" b="b" t="t" l="l"/>
            <a:pathLst>
              <a:path h="525397" w="367778">
                <a:moveTo>
                  <a:pt x="0" y="0"/>
                </a:moveTo>
                <a:lnTo>
                  <a:pt x="367778" y="0"/>
                </a:lnTo>
                <a:lnTo>
                  <a:pt x="367778" y="525397"/>
                </a:lnTo>
                <a:lnTo>
                  <a:pt x="0" y="5253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88092" y="175445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2291" y="2534033"/>
            <a:ext cx="5593295" cy="63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8"/>
              </a:lnSpc>
            </a:pPr>
            <a:r>
              <a:rPr lang="en-US" sz="3784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Huan Nguyen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5376243"/>
            <a:ext cx="10962881" cy="107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7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Ansible Playbook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4551" y="7926944"/>
            <a:ext cx="2697973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  <a:spcBef>
                <a:spcPct val="0"/>
              </a:spcBef>
            </a:pPr>
            <a:r>
              <a:rPr lang="en-US" sz="197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 Noi, Viet Nam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75976" y="6696815"/>
            <a:ext cx="12042381" cy="64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4"/>
              </a:lnSpc>
            </a:pPr>
            <a:r>
              <a:rPr lang="en-US" sz="4699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2. Thực hành với Playbook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01819" y="9867900"/>
            <a:ext cx="18891638" cy="755666"/>
          </a:xfrm>
          <a:custGeom>
            <a:avLst/>
            <a:gdLst/>
            <a:ahLst/>
            <a:cxnLst/>
            <a:rect r="r" b="b" t="t" l="l"/>
            <a:pathLst>
              <a:path h="755666" w="18891638">
                <a:moveTo>
                  <a:pt x="0" y="0"/>
                </a:moveTo>
                <a:lnTo>
                  <a:pt x="18891638" y="0"/>
                </a:lnTo>
                <a:lnTo>
                  <a:pt x="18891638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DAGZQ1vcZkQ</dc:identifier>
  <dcterms:modified xsi:type="dcterms:W3CDTF">2011-08-01T06:04:30Z</dcterms:modified>
  <cp:revision>1</cp:revision>
  <dc:title>Ansible playbook</dc:title>
</cp:coreProperties>
</file>