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Montserrat" charset="1" panose="00000500000000000000"/>
      <p:regular r:id="rId16"/>
    </p:embeddedFont>
    <p:embeddedFont>
      <p:font typeface="Montserrat Ultra-Bold" charset="1" panose="00000900000000000000"/>
      <p:regular r:id="rId17"/>
    </p:embeddedFont>
    <p:embeddedFont>
      <p:font typeface="Montserrat Italics" charset="1" panose="00000500000000000000"/>
      <p:regular r:id="rId18"/>
    </p:embeddedFont>
    <p:embeddedFont>
      <p:font typeface="Montserrat Bold" charset="1" panose="00000800000000000000"/>
      <p:regular r:id="rId19"/>
    </p:embeddedFont>
    <p:embeddedFont>
      <p:font typeface="Roboto Bold" charset="1" panose="02000000000000000000"/>
      <p:regular r:id="rId20"/>
    </p:embeddedFont>
    <p:embeddedFont>
      <p:font typeface="Canva Sans" charset="1" panose="020B05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22.png" Type="http://schemas.openxmlformats.org/officeDocument/2006/relationships/image"/><Relationship Id="rId13" Target="../media/image23.svg" Type="http://schemas.openxmlformats.org/officeDocument/2006/relationships/image"/><Relationship Id="rId14" Target="../media/image24.png" Type="http://schemas.openxmlformats.org/officeDocument/2006/relationships/image"/><Relationship Id="rId15" Target="../media/image25.svg" Type="http://schemas.openxmlformats.org/officeDocument/2006/relationships/image"/><Relationship Id="rId16" Target="../media/image26.png" Type="http://schemas.openxmlformats.org/officeDocument/2006/relationships/image"/><Relationship Id="rId17" Target="../media/image27.svg" Type="http://schemas.openxmlformats.org/officeDocument/2006/relationships/image"/><Relationship Id="rId18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22.png" Type="http://schemas.openxmlformats.org/officeDocument/2006/relationships/image"/><Relationship Id="rId13" Target="../media/image23.svg" Type="http://schemas.openxmlformats.org/officeDocument/2006/relationships/image"/><Relationship Id="rId14" Target="../media/image24.png" Type="http://schemas.openxmlformats.org/officeDocument/2006/relationships/image"/><Relationship Id="rId15" Target="../media/image25.svg" Type="http://schemas.openxmlformats.org/officeDocument/2006/relationships/image"/><Relationship Id="rId16" Target="../media/image28.png" Type="http://schemas.openxmlformats.org/officeDocument/2006/relationships/image"/><Relationship Id="rId17" Target="../media/image29.svg" Type="http://schemas.openxmlformats.org/officeDocument/2006/relationships/image"/><Relationship Id="rId18" Target="../media/image30.pn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22.png" Type="http://schemas.openxmlformats.org/officeDocument/2006/relationships/image"/><Relationship Id="rId13" Target="../media/image23.svg" Type="http://schemas.openxmlformats.org/officeDocument/2006/relationships/image"/><Relationship Id="rId14" Target="../media/image24.png" Type="http://schemas.openxmlformats.org/officeDocument/2006/relationships/image"/><Relationship Id="rId15" Target="../media/image25.svg" Type="http://schemas.openxmlformats.org/officeDocument/2006/relationships/image"/><Relationship Id="rId16" Target="../media/image28.png" Type="http://schemas.openxmlformats.org/officeDocument/2006/relationships/image"/><Relationship Id="rId17" Target="../media/image29.svg" Type="http://schemas.openxmlformats.org/officeDocument/2006/relationships/image"/><Relationship Id="rId18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22.png" Type="http://schemas.openxmlformats.org/officeDocument/2006/relationships/image"/><Relationship Id="rId13" Target="../media/image23.svg" Type="http://schemas.openxmlformats.org/officeDocument/2006/relationships/image"/><Relationship Id="rId14" Target="../media/image24.png" Type="http://schemas.openxmlformats.org/officeDocument/2006/relationships/image"/><Relationship Id="rId15" Target="../media/image25.svg" Type="http://schemas.openxmlformats.org/officeDocument/2006/relationships/image"/><Relationship Id="rId16" Target="../media/image31.png" Type="http://schemas.openxmlformats.org/officeDocument/2006/relationships/image"/><Relationship Id="rId17" Target="../media/image32.svg" Type="http://schemas.openxmlformats.org/officeDocument/2006/relationships/image"/><Relationship Id="rId18" Target="../media/image33.pn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8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82437" y="8468571"/>
            <a:ext cx="4769605" cy="4309989"/>
          </a:xfrm>
          <a:custGeom>
            <a:avLst/>
            <a:gdLst/>
            <a:ahLst/>
            <a:cxnLst/>
            <a:rect r="r" b="b" t="t" l="l"/>
            <a:pathLst>
              <a:path h="4309989" w="4769605">
                <a:moveTo>
                  <a:pt x="0" y="0"/>
                </a:moveTo>
                <a:lnTo>
                  <a:pt x="4769605" y="0"/>
                </a:lnTo>
                <a:lnTo>
                  <a:pt x="4769605" y="4309989"/>
                </a:lnTo>
                <a:lnTo>
                  <a:pt x="0" y="43099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07015" y="7751432"/>
            <a:ext cx="1773234" cy="1568095"/>
          </a:xfrm>
          <a:custGeom>
            <a:avLst/>
            <a:gdLst/>
            <a:ahLst/>
            <a:cxnLst/>
            <a:rect r="r" b="b" t="t" l="l"/>
            <a:pathLst>
              <a:path h="1568095" w="1773234">
                <a:moveTo>
                  <a:pt x="0" y="0"/>
                </a:moveTo>
                <a:lnTo>
                  <a:pt x="1773235" y="0"/>
                </a:lnTo>
                <a:lnTo>
                  <a:pt x="1773235" y="1568095"/>
                </a:lnTo>
                <a:lnTo>
                  <a:pt x="0" y="15680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7561" y="2125960"/>
            <a:ext cx="1390916" cy="1378746"/>
          </a:xfrm>
          <a:custGeom>
            <a:avLst/>
            <a:gdLst/>
            <a:ahLst/>
            <a:cxnLst/>
            <a:rect r="r" b="b" t="t" l="l"/>
            <a:pathLst>
              <a:path h="1378746" w="1390916">
                <a:moveTo>
                  <a:pt x="0" y="0"/>
                </a:moveTo>
                <a:lnTo>
                  <a:pt x="1390916" y="0"/>
                </a:lnTo>
                <a:lnTo>
                  <a:pt x="1390916" y="1378746"/>
                </a:lnTo>
                <a:lnTo>
                  <a:pt x="0" y="13787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538404" y="885660"/>
            <a:ext cx="3379115" cy="3430096"/>
          </a:xfrm>
          <a:custGeom>
            <a:avLst/>
            <a:gdLst/>
            <a:ahLst/>
            <a:cxnLst/>
            <a:rect r="r" b="b" t="t" l="l"/>
            <a:pathLst>
              <a:path h="3430096" w="3379115">
                <a:moveTo>
                  <a:pt x="0" y="0"/>
                </a:moveTo>
                <a:lnTo>
                  <a:pt x="3379115" y="0"/>
                </a:lnTo>
                <a:lnTo>
                  <a:pt x="3379115" y="3430096"/>
                </a:lnTo>
                <a:lnTo>
                  <a:pt x="0" y="34300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605136" y="1514146"/>
            <a:ext cx="2054763" cy="1468222"/>
          </a:xfrm>
          <a:custGeom>
            <a:avLst/>
            <a:gdLst/>
            <a:ahLst/>
            <a:cxnLst/>
            <a:rect r="r" b="b" t="t" l="l"/>
            <a:pathLst>
              <a:path h="1468222" w="2054763">
                <a:moveTo>
                  <a:pt x="0" y="0"/>
                </a:moveTo>
                <a:lnTo>
                  <a:pt x="2054763" y="0"/>
                </a:lnTo>
                <a:lnTo>
                  <a:pt x="2054763" y="1468222"/>
                </a:lnTo>
                <a:lnTo>
                  <a:pt x="0" y="14682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592612" y="6831773"/>
            <a:ext cx="2718663" cy="2718663"/>
          </a:xfrm>
          <a:custGeom>
            <a:avLst/>
            <a:gdLst/>
            <a:ahLst/>
            <a:cxnLst/>
            <a:rect r="r" b="b" t="t" l="l"/>
            <a:pathLst>
              <a:path h="2718663" w="2718663">
                <a:moveTo>
                  <a:pt x="0" y="0"/>
                </a:moveTo>
                <a:lnTo>
                  <a:pt x="2718663" y="0"/>
                </a:lnTo>
                <a:lnTo>
                  <a:pt x="2718663" y="2718663"/>
                </a:lnTo>
                <a:lnTo>
                  <a:pt x="0" y="271866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0">
            <a:off x="1028700" y="8601921"/>
            <a:ext cx="2933449" cy="593512"/>
            <a:chOff x="0" y="0"/>
            <a:chExt cx="3911265" cy="791349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3911265" cy="791349"/>
              <a:chOff x="0" y="0"/>
              <a:chExt cx="2008644" cy="4064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008644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2008644">
                    <a:moveTo>
                      <a:pt x="1805444" y="0"/>
                    </a:moveTo>
                    <a:cubicBezTo>
                      <a:pt x="1917668" y="0"/>
                      <a:pt x="2008644" y="90976"/>
                      <a:pt x="2008644" y="203200"/>
                    </a:cubicBezTo>
                    <a:cubicBezTo>
                      <a:pt x="2008644" y="315424"/>
                      <a:pt x="1917668" y="406400"/>
                      <a:pt x="1805444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2008644" cy="444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  <a:r>
                  <a:rPr lang="en-US" sz="1800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        </a:t>
                </a:r>
                <a:r>
                  <a:rPr lang="en-US" sz="1800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Nguyễn Văn Huân</a:t>
                </a: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266831" y="148888"/>
              <a:ext cx="493574" cy="493574"/>
            </a:xfrm>
            <a:custGeom>
              <a:avLst/>
              <a:gdLst/>
              <a:ahLst/>
              <a:cxnLst/>
              <a:rect r="r" b="b" t="t" l="l"/>
              <a:pathLst>
                <a:path h="493574" w="493574">
                  <a:moveTo>
                    <a:pt x="0" y="0"/>
                  </a:moveTo>
                  <a:lnTo>
                    <a:pt x="493574" y="0"/>
                  </a:lnTo>
                  <a:lnTo>
                    <a:pt x="493574" y="493573"/>
                  </a:lnTo>
                  <a:lnTo>
                    <a:pt x="0" y="4935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197561" y="7732382"/>
            <a:ext cx="367778" cy="525397"/>
          </a:xfrm>
          <a:custGeom>
            <a:avLst/>
            <a:gdLst/>
            <a:ahLst/>
            <a:cxnLst/>
            <a:rect r="r" b="b" t="t" l="l"/>
            <a:pathLst>
              <a:path h="525397" w="367778">
                <a:moveTo>
                  <a:pt x="0" y="0"/>
                </a:moveTo>
                <a:lnTo>
                  <a:pt x="367778" y="0"/>
                </a:lnTo>
                <a:lnTo>
                  <a:pt x="367778" y="525397"/>
                </a:lnTo>
                <a:lnTo>
                  <a:pt x="0" y="5253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188092" y="1754454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802291" y="2534033"/>
            <a:ext cx="5593295" cy="637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98"/>
              </a:lnSpc>
            </a:pPr>
            <a:r>
              <a:rPr lang="en-US" sz="3784" b="true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Huan Nguyen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23925" y="5376243"/>
            <a:ext cx="10962881" cy="1072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89"/>
              </a:lnSpc>
            </a:pPr>
            <a:r>
              <a:rPr lang="en-US" sz="7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4551" y="7926944"/>
            <a:ext cx="2697973" cy="330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5"/>
              </a:lnSpc>
              <a:spcBef>
                <a:spcPct val="0"/>
              </a:spcBef>
            </a:pPr>
            <a:r>
              <a:rPr lang="en-US" sz="197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 Noi, Viet Nam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75976" y="6696815"/>
            <a:ext cx="12042381" cy="641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34"/>
              </a:lnSpc>
            </a:pPr>
            <a:r>
              <a:rPr lang="en-US" sz="4699" i="true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1. Giới thiệu khóa học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-301819" y="9867900"/>
            <a:ext cx="18891638" cy="755666"/>
          </a:xfrm>
          <a:custGeom>
            <a:avLst/>
            <a:gdLst/>
            <a:ahLst/>
            <a:cxnLst/>
            <a:rect r="r" b="b" t="t" l="l"/>
            <a:pathLst>
              <a:path h="755666" w="18891638">
                <a:moveTo>
                  <a:pt x="0" y="0"/>
                </a:moveTo>
                <a:lnTo>
                  <a:pt x="18891638" y="0"/>
                </a:lnTo>
                <a:lnTo>
                  <a:pt x="18891638" y="755666"/>
                </a:lnTo>
                <a:lnTo>
                  <a:pt x="0" y="755666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600FE">
                <a:alpha val="100000"/>
              </a:srgbClr>
            </a:gs>
            <a:gs pos="25000">
              <a:srgbClr val="C900FE">
                <a:alpha val="100000"/>
              </a:srgbClr>
            </a:gs>
            <a:gs pos="50000">
              <a:srgbClr val="A136FF">
                <a:alpha val="100000"/>
              </a:srgbClr>
            </a:gs>
            <a:gs pos="75000">
              <a:srgbClr val="5142F0">
                <a:alpha val="100000"/>
              </a:srgbClr>
            </a:gs>
            <a:gs pos="100000">
              <a:srgbClr val="0033D9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98322">
            <a:off x="14393785" y="-4549297"/>
            <a:ext cx="8700980" cy="8722787"/>
          </a:xfrm>
          <a:custGeom>
            <a:avLst/>
            <a:gdLst/>
            <a:ahLst/>
            <a:cxnLst/>
            <a:rect r="r" b="b" t="t" l="l"/>
            <a:pathLst>
              <a:path h="8722787" w="8700980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898322">
            <a:off x="-3087120" y="7441242"/>
            <a:ext cx="8700980" cy="8722787"/>
          </a:xfrm>
          <a:custGeom>
            <a:avLst/>
            <a:gdLst/>
            <a:ahLst/>
            <a:cxnLst/>
            <a:rect r="r" b="b" t="t" l="l"/>
            <a:pathLst>
              <a:path h="8722787" w="8700980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263350" y="2245166"/>
            <a:ext cx="20498646" cy="6400994"/>
            <a:chOff x="0" y="0"/>
            <a:chExt cx="5398820" cy="16858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398820" cy="1685859"/>
            </a:xfrm>
            <a:custGeom>
              <a:avLst/>
              <a:gdLst/>
              <a:ahLst/>
              <a:cxnLst/>
              <a:rect r="r" b="b" t="t" l="l"/>
              <a:pathLst>
                <a:path h="1685859" w="5398820">
                  <a:moveTo>
                    <a:pt x="0" y="0"/>
                  </a:moveTo>
                  <a:lnTo>
                    <a:pt x="5398820" y="0"/>
                  </a:lnTo>
                  <a:lnTo>
                    <a:pt x="5398820" y="1685859"/>
                  </a:lnTo>
                  <a:lnTo>
                    <a:pt x="0" y="168585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5398820" cy="17334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413104" y="6736524"/>
            <a:ext cx="3461793" cy="587791"/>
            <a:chOff x="0" y="0"/>
            <a:chExt cx="1066152" cy="18102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66152" cy="181026"/>
            </a:xfrm>
            <a:custGeom>
              <a:avLst/>
              <a:gdLst/>
              <a:ahLst/>
              <a:cxnLst/>
              <a:rect r="r" b="b" t="t" l="l"/>
              <a:pathLst>
                <a:path h="181026" w="1066152">
                  <a:moveTo>
                    <a:pt x="90513" y="0"/>
                  </a:moveTo>
                  <a:lnTo>
                    <a:pt x="975639" y="0"/>
                  </a:lnTo>
                  <a:cubicBezTo>
                    <a:pt x="999644" y="0"/>
                    <a:pt x="1022667" y="9536"/>
                    <a:pt x="1039641" y="26511"/>
                  </a:cubicBezTo>
                  <a:cubicBezTo>
                    <a:pt x="1056616" y="43485"/>
                    <a:pt x="1066152" y="66507"/>
                    <a:pt x="1066152" y="90513"/>
                  </a:cubicBezTo>
                  <a:lnTo>
                    <a:pt x="1066152" y="90513"/>
                  </a:lnTo>
                  <a:cubicBezTo>
                    <a:pt x="1066152" y="114518"/>
                    <a:pt x="1056616" y="137541"/>
                    <a:pt x="1039641" y="154515"/>
                  </a:cubicBezTo>
                  <a:cubicBezTo>
                    <a:pt x="1022667" y="171490"/>
                    <a:pt x="999644" y="181026"/>
                    <a:pt x="975639" y="181026"/>
                  </a:cubicBezTo>
                  <a:lnTo>
                    <a:pt x="90513" y="181026"/>
                  </a:lnTo>
                  <a:cubicBezTo>
                    <a:pt x="66507" y="181026"/>
                    <a:pt x="43485" y="171490"/>
                    <a:pt x="26511" y="154515"/>
                  </a:cubicBezTo>
                  <a:cubicBezTo>
                    <a:pt x="9536" y="137541"/>
                    <a:pt x="0" y="114518"/>
                    <a:pt x="0" y="90513"/>
                  </a:cubicBezTo>
                  <a:lnTo>
                    <a:pt x="0" y="90513"/>
                  </a:lnTo>
                  <a:cubicBezTo>
                    <a:pt x="0" y="66507"/>
                    <a:pt x="9536" y="43485"/>
                    <a:pt x="26511" y="26511"/>
                  </a:cubicBezTo>
                  <a:cubicBezTo>
                    <a:pt x="43485" y="9536"/>
                    <a:pt x="66507" y="0"/>
                    <a:pt x="9051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066152" cy="2286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220"/>
                </a:lnSpc>
              </a:pPr>
              <a:r>
                <a:rPr lang="en-US" b="true" sz="2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Huan Nguyen</a:t>
              </a:r>
            </a:p>
          </p:txBody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7573250" y="3466186"/>
            <a:ext cx="3141499" cy="3141499"/>
            <a:chOff x="0" y="0"/>
            <a:chExt cx="14840029" cy="1484002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3"/>
              <a:stretch>
                <a:fillRect l="223" t="0" r="223" b="-77776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4043328" y="1019175"/>
            <a:ext cx="10201344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9"/>
              </a:lnSpc>
              <a:spcBef>
                <a:spcPct val="0"/>
              </a:spcBef>
            </a:pPr>
            <a:r>
              <a:rPr lang="en-US" b="true" sz="6916">
                <a:solidFill>
                  <a:srgbClr val="F4F6FC"/>
                </a:solidFill>
                <a:latin typeface="Roboto Bold"/>
                <a:ea typeface="Roboto Bold"/>
                <a:cs typeface="Roboto Bold"/>
                <a:sym typeface="Roboto Bold"/>
              </a:rPr>
              <a:t>Thank you for watching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052270" y="7362942"/>
            <a:ext cx="2183460" cy="356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1"/>
              </a:lnSpc>
            </a:pPr>
            <a:r>
              <a:rPr lang="en-US" b="true" sz="178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Cloud Engineer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01579" y="1526163"/>
            <a:ext cx="6509517" cy="474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4"/>
              </a:lnSpc>
            </a:pPr>
            <a:r>
              <a:rPr lang="en-US" sz="2789" spc="-8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Nội dung khóa học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Setup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Warm up with Ansible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Ansible Inventory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Ansible Playbook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Ansible Variables &amp; Conditions &amp; Loop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Ansible Module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64581" y="1554738"/>
            <a:ext cx="6509517" cy="4661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Ansible Roles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Ansible Handlers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Ansible Template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Ansible Galaxy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Ansible Collections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Ansible Vault</a:t>
            </a:r>
          </a:p>
          <a:p>
            <a:pPr algn="l">
              <a:lnSpc>
                <a:spcPts val="468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301819" y="9867900"/>
            <a:ext cx="18891638" cy="755666"/>
          </a:xfrm>
          <a:custGeom>
            <a:avLst/>
            <a:gdLst/>
            <a:ahLst/>
            <a:cxnLst/>
            <a:rect r="r" b="b" t="t" l="l"/>
            <a:pathLst>
              <a:path h="755666" w="18891638">
                <a:moveTo>
                  <a:pt x="0" y="0"/>
                </a:moveTo>
                <a:lnTo>
                  <a:pt x="18891638" y="0"/>
                </a:lnTo>
                <a:lnTo>
                  <a:pt x="18891638" y="755666"/>
                </a:lnTo>
                <a:lnTo>
                  <a:pt x="0" y="755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01579" y="1526163"/>
            <a:ext cx="6509517" cy="2972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4"/>
              </a:lnSpc>
            </a:pPr>
            <a:r>
              <a:rPr lang="en-US" sz="2789" spc="-8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Mục tiêu của khóa học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Hiểu nội dụng chính của các buổi học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Hiểu được các trường hợp sử dụng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Biết cách sử dụng tài liệu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Biết cách áp dụng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301819" y="9867900"/>
            <a:ext cx="18891638" cy="755666"/>
          </a:xfrm>
          <a:custGeom>
            <a:avLst/>
            <a:gdLst/>
            <a:ahLst/>
            <a:cxnLst/>
            <a:rect r="r" b="b" t="t" l="l"/>
            <a:pathLst>
              <a:path h="755666" w="18891638">
                <a:moveTo>
                  <a:pt x="0" y="0"/>
                </a:moveTo>
                <a:lnTo>
                  <a:pt x="18891638" y="0"/>
                </a:lnTo>
                <a:lnTo>
                  <a:pt x="18891638" y="755666"/>
                </a:lnTo>
                <a:lnTo>
                  <a:pt x="0" y="755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600FE">
                <a:alpha val="100000"/>
              </a:srgbClr>
            </a:gs>
            <a:gs pos="25000">
              <a:srgbClr val="C900FE">
                <a:alpha val="100000"/>
              </a:srgbClr>
            </a:gs>
            <a:gs pos="50000">
              <a:srgbClr val="A136FF">
                <a:alpha val="100000"/>
              </a:srgbClr>
            </a:gs>
            <a:gs pos="75000">
              <a:srgbClr val="5142F0">
                <a:alpha val="100000"/>
              </a:srgbClr>
            </a:gs>
            <a:gs pos="100000">
              <a:srgbClr val="0033D9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98322">
            <a:off x="14393785" y="-4549297"/>
            <a:ext cx="8700980" cy="8722787"/>
          </a:xfrm>
          <a:custGeom>
            <a:avLst/>
            <a:gdLst/>
            <a:ahLst/>
            <a:cxnLst/>
            <a:rect r="r" b="b" t="t" l="l"/>
            <a:pathLst>
              <a:path h="8722787" w="8700980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898322">
            <a:off x="-3087120" y="7441242"/>
            <a:ext cx="8700980" cy="8722787"/>
          </a:xfrm>
          <a:custGeom>
            <a:avLst/>
            <a:gdLst/>
            <a:ahLst/>
            <a:cxnLst/>
            <a:rect r="r" b="b" t="t" l="l"/>
            <a:pathLst>
              <a:path h="8722787" w="8700980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263350" y="2245166"/>
            <a:ext cx="20498646" cy="6400994"/>
            <a:chOff x="0" y="0"/>
            <a:chExt cx="5398820" cy="16858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398820" cy="1685859"/>
            </a:xfrm>
            <a:custGeom>
              <a:avLst/>
              <a:gdLst/>
              <a:ahLst/>
              <a:cxnLst/>
              <a:rect r="r" b="b" t="t" l="l"/>
              <a:pathLst>
                <a:path h="1685859" w="5398820">
                  <a:moveTo>
                    <a:pt x="0" y="0"/>
                  </a:moveTo>
                  <a:lnTo>
                    <a:pt x="5398820" y="0"/>
                  </a:lnTo>
                  <a:lnTo>
                    <a:pt x="5398820" y="1685859"/>
                  </a:lnTo>
                  <a:lnTo>
                    <a:pt x="0" y="168585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5398820" cy="17334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413104" y="6736524"/>
            <a:ext cx="3461793" cy="587791"/>
            <a:chOff x="0" y="0"/>
            <a:chExt cx="1066152" cy="18102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66152" cy="181026"/>
            </a:xfrm>
            <a:custGeom>
              <a:avLst/>
              <a:gdLst/>
              <a:ahLst/>
              <a:cxnLst/>
              <a:rect r="r" b="b" t="t" l="l"/>
              <a:pathLst>
                <a:path h="181026" w="1066152">
                  <a:moveTo>
                    <a:pt x="90513" y="0"/>
                  </a:moveTo>
                  <a:lnTo>
                    <a:pt x="975639" y="0"/>
                  </a:lnTo>
                  <a:cubicBezTo>
                    <a:pt x="999644" y="0"/>
                    <a:pt x="1022667" y="9536"/>
                    <a:pt x="1039641" y="26511"/>
                  </a:cubicBezTo>
                  <a:cubicBezTo>
                    <a:pt x="1056616" y="43485"/>
                    <a:pt x="1066152" y="66507"/>
                    <a:pt x="1066152" y="90513"/>
                  </a:cubicBezTo>
                  <a:lnTo>
                    <a:pt x="1066152" y="90513"/>
                  </a:lnTo>
                  <a:cubicBezTo>
                    <a:pt x="1066152" y="114518"/>
                    <a:pt x="1056616" y="137541"/>
                    <a:pt x="1039641" y="154515"/>
                  </a:cubicBezTo>
                  <a:cubicBezTo>
                    <a:pt x="1022667" y="171490"/>
                    <a:pt x="999644" y="181026"/>
                    <a:pt x="975639" y="181026"/>
                  </a:cubicBezTo>
                  <a:lnTo>
                    <a:pt x="90513" y="181026"/>
                  </a:lnTo>
                  <a:cubicBezTo>
                    <a:pt x="66507" y="181026"/>
                    <a:pt x="43485" y="171490"/>
                    <a:pt x="26511" y="154515"/>
                  </a:cubicBezTo>
                  <a:cubicBezTo>
                    <a:pt x="9536" y="137541"/>
                    <a:pt x="0" y="114518"/>
                    <a:pt x="0" y="90513"/>
                  </a:cubicBezTo>
                  <a:lnTo>
                    <a:pt x="0" y="90513"/>
                  </a:lnTo>
                  <a:cubicBezTo>
                    <a:pt x="0" y="66507"/>
                    <a:pt x="9536" y="43485"/>
                    <a:pt x="26511" y="26511"/>
                  </a:cubicBezTo>
                  <a:cubicBezTo>
                    <a:pt x="43485" y="9536"/>
                    <a:pt x="66507" y="0"/>
                    <a:pt x="9051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066152" cy="2286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220"/>
                </a:lnSpc>
              </a:pPr>
              <a:r>
                <a:rPr lang="en-US" b="true" sz="2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Huan Nguyen</a:t>
              </a:r>
            </a:p>
          </p:txBody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7573250" y="3466186"/>
            <a:ext cx="3141499" cy="3141499"/>
            <a:chOff x="0" y="0"/>
            <a:chExt cx="14840029" cy="1484002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3"/>
              <a:stretch>
                <a:fillRect l="223" t="0" r="223" b="-77776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4043328" y="1019175"/>
            <a:ext cx="10201344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9"/>
              </a:lnSpc>
              <a:spcBef>
                <a:spcPct val="0"/>
              </a:spcBef>
            </a:pPr>
            <a:r>
              <a:rPr lang="en-US" b="true" sz="6916">
                <a:solidFill>
                  <a:srgbClr val="F4F6FC"/>
                </a:solidFill>
                <a:latin typeface="Roboto Bold"/>
                <a:ea typeface="Roboto Bold"/>
                <a:cs typeface="Roboto Bold"/>
                <a:sym typeface="Roboto Bold"/>
              </a:rPr>
              <a:t>Thank you for watching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052270" y="7362942"/>
            <a:ext cx="2183460" cy="356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1"/>
              </a:lnSpc>
            </a:pPr>
            <a:r>
              <a:rPr lang="en-US" b="true" sz="178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Cloud Engineer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8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82437" y="8468571"/>
            <a:ext cx="4769605" cy="4309989"/>
          </a:xfrm>
          <a:custGeom>
            <a:avLst/>
            <a:gdLst/>
            <a:ahLst/>
            <a:cxnLst/>
            <a:rect r="r" b="b" t="t" l="l"/>
            <a:pathLst>
              <a:path h="4309989" w="4769605">
                <a:moveTo>
                  <a:pt x="0" y="0"/>
                </a:moveTo>
                <a:lnTo>
                  <a:pt x="4769605" y="0"/>
                </a:lnTo>
                <a:lnTo>
                  <a:pt x="4769605" y="4309989"/>
                </a:lnTo>
                <a:lnTo>
                  <a:pt x="0" y="43099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07015" y="7751432"/>
            <a:ext cx="1773234" cy="1568095"/>
          </a:xfrm>
          <a:custGeom>
            <a:avLst/>
            <a:gdLst/>
            <a:ahLst/>
            <a:cxnLst/>
            <a:rect r="r" b="b" t="t" l="l"/>
            <a:pathLst>
              <a:path h="1568095" w="1773234">
                <a:moveTo>
                  <a:pt x="0" y="0"/>
                </a:moveTo>
                <a:lnTo>
                  <a:pt x="1773235" y="0"/>
                </a:lnTo>
                <a:lnTo>
                  <a:pt x="1773235" y="1568095"/>
                </a:lnTo>
                <a:lnTo>
                  <a:pt x="0" y="15680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7561" y="2125960"/>
            <a:ext cx="1390916" cy="1378746"/>
          </a:xfrm>
          <a:custGeom>
            <a:avLst/>
            <a:gdLst/>
            <a:ahLst/>
            <a:cxnLst/>
            <a:rect r="r" b="b" t="t" l="l"/>
            <a:pathLst>
              <a:path h="1378746" w="1390916">
                <a:moveTo>
                  <a:pt x="0" y="0"/>
                </a:moveTo>
                <a:lnTo>
                  <a:pt x="1390916" y="0"/>
                </a:lnTo>
                <a:lnTo>
                  <a:pt x="1390916" y="1378746"/>
                </a:lnTo>
                <a:lnTo>
                  <a:pt x="0" y="13787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538404" y="885660"/>
            <a:ext cx="3379115" cy="3430096"/>
          </a:xfrm>
          <a:custGeom>
            <a:avLst/>
            <a:gdLst/>
            <a:ahLst/>
            <a:cxnLst/>
            <a:rect r="r" b="b" t="t" l="l"/>
            <a:pathLst>
              <a:path h="3430096" w="3379115">
                <a:moveTo>
                  <a:pt x="0" y="0"/>
                </a:moveTo>
                <a:lnTo>
                  <a:pt x="3379115" y="0"/>
                </a:lnTo>
                <a:lnTo>
                  <a:pt x="3379115" y="3430096"/>
                </a:lnTo>
                <a:lnTo>
                  <a:pt x="0" y="34300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605136" y="1514146"/>
            <a:ext cx="2054763" cy="1468222"/>
          </a:xfrm>
          <a:custGeom>
            <a:avLst/>
            <a:gdLst/>
            <a:ahLst/>
            <a:cxnLst/>
            <a:rect r="r" b="b" t="t" l="l"/>
            <a:pathLst>
              <a:path h="1468222" w="2054763">
                <a:moveTo>
                  <a:pt x="0" y="0"/>
                </a:moveTo>
                <a:lnTo>
                  <a:pt x="2054763" y="0"/>
                </a:lnTo>
                <a:lnTo>
                  <a:pt x="2054763" y="1468222"/>
                </a:lnTo>
                <a:lnTo>
                  <a:pt x="0" y="14682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592612" y="6831773"/>
            <a:ext cx="2718663" cy="2718663"/>
          </a:xfrm>
          <a:custGeom>
            <a:avLst/>
            <a:gdLst/>
            <a:ahLst/>
            <a:cxnLst/>
            <a:rect r="r" b="b" t="t" l="l"/>
            <a:pathLst>
              <a:path h="2718663" w="2718663">
                <a:moveTo>
                  <a:pt x="0" y="0"/>
                </a:moveTo>
                <a:lnTo>
                  <a:pt x="2718663" y="0"/>
                </a:lnTo>
                <a:lnTo>
                  <a:pt x="2718663" y="2718663"/>
                </a:lnTo>
                <a:lnTo>
                  <a:pt x="0" y="271866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0">
            <a:off x="1028700" y="8601921"/>
            <a:ext cx="2933449" cy="593512"/>
            <a:chOff x="0" y="0"/>
            <a:chExt cx="3911265" cy="791349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3911265" cy="791349"/>
              <a:chOff x="0" y="0"/>
              <a:chExt cx="2008644" cy="4064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008644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2008644">
                    <a:moveTo>
                      <a:pt x="1805444" y="0"/>
                    </a:moveTo>
                    <a:cubicBezTo>
                      <a:pt x="1917668" y="0"/>
                      <a:pt x="2008644" y="90976"/>
                      <a:pt x="2008644" y="203200"/>
                    </a:cubicBezTo>
                    <a:cubicBezTo>
                      <a:pt x="2008644" y="315424"/>
                      <a:pt x="1917668" y="406400"/>
                      <a:pt x="1805444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2008644" cy="444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  <a:r>
                  <a:rPr lang="en-US" sz="1800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        </a:t>
                </a:r>
                <a:r>
                  <a:rPr lang="en-US" sz="1800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Nguyễn Văn Huân</a:t>
                </a: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266831" y="148888"/>
              <a:ext cx="493574" cy="493574"/>
            </a:xfrm>
            <a:custGeom>
              <a:avLst/>
              <a:gdLst/>
              <a:ahLst/>
              <a:cxnLst/>
              <a:rect r="r" b="b" t="t" l="l"/>
              <a:pathLst>
                <a:path h="493574" w="493574">
                  <a:moveTo>
                    <a:pt x="0" y="0"/>
                  </a:moveTo>
                  <a:lnTo>
                    <a:pt x="493574" y="0"/>
                  </a:lnTo>
                  <a:lnTo>
                    <a:pt x="493574" y="493573"/>
                  </a:lnTo>
                  <a:lnTo>
                    <a:pt x="0" y="4935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197561" y="7732382"/>
            <a:ext cx="367778" cy="525397"/>
          </a:xfrm>
          <a:custGeom>
            <a:avLst/>
            <a:gdLst/>
            <a:ahLst/>
            <a:cxnLst/>
            <a:rect r="r" b="b" t="t" l="l"/>
            <a:pathLst>
              <a:path h="525397" w="367778">
                <a:moveTo>
                  <a:pt x="0" y="0"/>
                </a:moveTo>
                <a:lnTo>
                  <a:pt x="367778" y="0"/>
                </a:lnTo>
                <a:lnTo>
                  <a:pt x="367778" y="525397"/>
                </a:lnTo>
                <a:lnTo>
                  <a:pt x="0" y="5253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188092" y="1754454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802291" y="2534033"/>
            <a:ext cx="5593295" cy="637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98"/>
              </a:lnSpc>
            </a:pPr>
            <a:r>
              <a:rPr lang="en-US" sz="3784" b="true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Huan Nguyen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23925" y="5376243"/>
            <a:ext cx="10962881" cy="1072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89"/>
              </a:lnSpc>
            </a:pPr>
            <a:r>
              <a:rPr lang="en-US" sz="7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4551" y="7926944"/>
            <a:ext cx="2697973" cy="330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5"/>
              </a:lnSpc>
              <a:spcBef>
                <a:spcPct val="0"/>
              </a:spcBef>
            </a:pPr>
            <a:r>
              <a:rPr lang="en-US" sz="197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 Noi, Viet Nam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75976" y="6696815"/>
            <a:ext cx="12042381" cy="641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34"/>
              </a:lnSpc>
            </a:pPr>
            <a:r>
              <a:rPr lang="en-US" sz="4699" i="true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2. Giới thiệu về Ansible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-301819" y="9867900"/>
            <a:ext cx="18891638" cy="755666"/>
          </a:xfrm>
          <a:custGeom>
            <a:avLst/>
            <a:gdLst/>
            <a:ahLst/>
            <a:cxnLst/>
            <a:rect r="r" b="b" t="t" l="l"/>
            <a:pathLst>
              <a:path h="755666" w="18891638">
                <a:moveTo>
                  <a:pt x="0" y="0"/>
                </a:moveTo>
                <a:lnTo>
                  <a:pt x="18891638" y="0"/>
                </a:lnTo>
                <a:lnTo>
                  <a:pt x="18891638" y="755666"/>
                </a:lnTo>
                <a:lnTo>
                  <a:pt x="0" y="755666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8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82437" y="885660"/>
            <a:ext cx="18462687" cy="11892900"/>
            <a:chOff x="0" y="0"/>
            <a:chExt cx="24616916" cy="158572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0110549"/>
              <a:ext cx="6359474" cy="5746652"/>
            </a:xfrm>
            <a:custGeom>
              <a:avLst/>
              <a:gdLst/>
              <a:ahLst/>
              <a:cxnLst/>
              <a:rect r="r" b="b" t="t" l="l"/>
              <a:pathLst>
                <a:path h="5746652" w="6359474">
                  <a:moveTo>
                    <a:pt x="0" y="0"/>
                  </a:moveTo>
                  <a:lnTo>
                    <a:pt x="6359474" y="0"/>
                  </a:lnTo>
                  <a:lnTo>
                    <a:pt x="6359474" y="5746652"/>
                  </a:lnTo>
                  <a:lnTo>
                    <a:pt x="0" y="57466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2252603" y="9154363"/>
              <a:ext cx="2364312" cy="2090794"/>
            </a:xfrm>
            <a:custGeom>
              <a:avLst/>
              <a:gdLst/>
              <a:ahLst/>
              <a:cxnLst/>
              <a:rect r="r" b="b" t="t" l="l"/>
              <a:pathLst>
                <a:path h="2090794" w="2364312">
                  <a:moveTo>
                    <a:pt x="0" y="0"/>
                  </a:moveTo>
                  <a:lnTo>
                    <a:pt x="2364313" y="0"/>
                  </a:lnTo>
                  <a:lnTo>
                    <a:pt x="2364313" y="2090794"/>
                  </a:lnTo>
                  <a:lnTo>
                    <a:pt x="0" y="2090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5761122" y="0"/>
              <a:ext cx="4505486" cy="4573461"/>
            </a:xfrm>
            <a:custGeom>
              <a:avLst/>
              <a:gdLst/>
              <a:ahLst/>
              <a:cxnLst/>
              <a:rect r="r" b="b" t="t" l="l"/>
              <a:pathLst>
                <a:path h="4573461" w="4505486">
                  <a:moveTo>
                    <a:pt x="0" y="0"/>
                  </a:moveTo>
                  <a:lnTo>
                    <a:pt x="4505486" y="0"/>
                  </a:lnTo>
                  <a:lnTo>
                    <a:pt x="4505486" y="4573461"/>
                  </a:lnTo>
                  <a:lnTo>
                    <a:pt x="0" y="4573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2516764" y="837982"/>
              <a:ext cx="2739684" cy="1957629"/>
            </a:xfrm>
            <a:custGeom>
              <a:avLst/>
              <a:gdLst/>
              <a:ahLst/>
              <a:cxnLst/>
              <a:rect r="r" b="b" t="t" l="l"/>
              <a:pathLst>
                <a:path h="1957629" w="2739684">
                  <a:moveTo>
                    <a:pt x="0" y="0"/>
                  </a:moveTo>
                  <a:lnTo>
                    <a:pt x="2739685" y="0"/>
                  </a:lnTo>
                  <a:lnTo>
                    <a:pt x="2739685" y="1957629"/>
                  </a:lnTo>
                  <a:lnTo>
                    <a:pt x="0" y="19576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1166732" y="7928151"/>
              <a:ext cx="3624884" cy="3624884"/>
            </a:xfrm>
            <a:custGeom>
              <a:avLst/>
              <a:gdLst/>
              <a:ahLst/>
              <a:cxnLst/>
              <a:rect r="r" b="b" t="t" l="l"/>
              <a:pathLst>
                <a:path h="3624884" w="3624884">
                  <a:moveTo>
                    <a:pt x="0" y="0"/>
                  </a:moveTo>
                  <a:lnTo>
                    <a:pt x="3624884" y="0"/>
                  </a:lnTo>
                  <a:lnTo>
                    <a:pt x="3624884" y="3624884"/>
                  </a:lnTo>
                  <a:lnTo>
                    <a:pt x="0" y="3624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1332973"/>
            <a:ext cx="916536" cy="916536"/>
          </a:xfrm>
          <a:custGeom>
            <a:avLst/>
            <a:gdLst/>
            <a:ahLst/>
            <a:cxnLst/>
            <a:rect r="r" b="b" t="t" l="l"/>
            <a:pathLst>
              <a:path h="916536" w="916536">
                <a:moveTo>
                  <a:pt x="0" y="0"/>
                </a:moveTo>
                <a:lnTo>
                  <a:pt x="916536" y="0"/>
                </a:lnTo>
                <a:lnTo>
                  <a:pt x="916536" y="916536"/>
                </a:lnTo>
                <a:lnTo>
                  <a:pt x="0" y="91653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97821" y="1402094"/>
            <a:ext cx="778294" cy="778294"/>
          </a:xfrm>
          <a:custGeom>
            <a:avLst/>
            <a:gdLst/>
            <a:ahLst/>
            <a:cxnLst/>
            <a:rect r="r" b="b" t="t" l="l"/>
            <a:pathLst>
              <a:path h="778294" w="778294">
                <a:moveTo>
                  <a:pt x="0" y="0"/>
                </a:moveTo>
                <a:lnTo>
                  <a:pt x="778294" y="0"/>
                </a:lnTo>
                <a:lnTo>
                  <a:pt x="778294" y="778294"/>
                </a:lnTo>
                <a:lnTo>
                  <a:pt x="0" y="77829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50194" y="1454467"/>
            <a:ext cx="673548" cy="673548"/>
          </a:xfrm>
          <a:custGeom>
            <a:avLst/>
            <a:gdLst/>
            <a:ahLst/>
            <a:cxnLst/>
            <a:rect r="r" b="b" t="t" l="l"/>
            <a:pathLst>
              <a:path h="673548" w="673548">
                <a:moveTo>
                  <a:pt x="0" y="0"/>
                </a:moveTo>
                <a:lnTo>
                  <a:pt x="673548" y="0"/>
                </a:lnTo>
                <a:lnTo>
                  <a:pt x="673548" y="673548"/>
                </a:lnTo>
                <a:lnTo>
                  <a:pt x="0" y="67354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483844" y="1324287"/>
            <a:ext cx="14161669" cy="5252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2489" spc="-74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Ansible là gì ?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Được phát triển bởi Michael DeHaan vào năm 2012. 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Ansible là một công cụ mã nguồn mở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>
                <a:solidFill>
                  <a:srgbClr val="048AFF"/>
                </a:solidFill>
                <a:latin typeface="Montserrat"/>
                <a:ea typeface="Montserrat"/>
                <a:cs typeface="Montserrat"/>
                <a:sym typeface="Montserrat"/>
              </a:rPr>
              <a:t>Quản lý cấu hình (configuration management)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>
                <a:solidFill>
                  <a:srgbClr val="048AFF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US" sz="2489" spc="-74">
                <a:solidFill>
                  <a:srgbClr val="048AFF"/>
                </a:solidFill>
                <a:latin typeface="Montserrat"/>
                <a:ea typeface="Montserrat"/>
                <a:cs typeface="Montserrat"/>
                <a:sym typeface="Montserrat"/>
              </a:rPr>
              <a:t>ự động hóa (automation)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>
                <a:solidFill>
                  <a:srgbClr val="048AFF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US" sz="2489" spc="-74">
                <a:solidFill>
                  <a:srgbClr val="048AFF"/>
                </a:solidFill>
                <a:latin typeface="Montserrat"/>
                <a:ea typeface="Montserrat"/>
                <a:cs typeface="Montserrat"/>
                <a:sym typeface="Montserrat"/>
              </a:rPr>
              <a:t>riển khai (deployment)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Mục tiêu của Ansible là 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>
                <a:solidFill>
                  <a:srgbClr val="048AFF"/>
                </a:solidFill>
                <a:latin typeface="Montserrat"/>
                <a:ea typeface="Montserrat"/>
                <a:cs typeface="Montserrat"/>
                <a:sym typeface="Montserrat"/>
              </a:rPr>
              <a:t>Đơn giản hóa việc quản lý hệ thống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>
                <a:solidFill>
                  <a:srgbClr val="048AFF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US" sz="2489" spc="-74">
                <a:solidFill>
                  <a:srgbClr val="048AFF"/>
                </a:solidFill>
                <a:latin typeface="Montserrat"/>
                <a:ea typeface="Montserrat"/>
                <a:cs typeface="Montserrat"/>
                <a:sym typeface="Montserrat"/>
              </a:rPr>
              <a:t>ự động hóa các tác vụ phức tạp trong môi trường IT.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301819" y="9867900"/>
            <a:ext cx="18891638" cy="755666"/>
          </a:xfrm>
          <a:custGeom>
            <a:avLst/>
            <a:gdLst/>
            <a:ahLst/>
            <a:cxnLst/>
            <a:rect r="r" b="b" t="t" l="l"/>
            <a:pathLst>
              <a:path h="755666" w="18891638">
                <a:moveTo>
                  <a:pt x="0" y="0"/>
                </a:moveTo>
                <a:lnTo>
                  <a:pt x="18891638" y="0"/>
                </a:lnTo>
                <a:lnTo>
                  <a:pt x="18891638" y="755666"/>
                </a:lnTo>
                <a:lnTo>
                  <a:pt x="0" y="755666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8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82437" y="885660"/>
            <a:ext cx="18462687" cy="11892900"/>
            <a:chOff x="0" y="0"/>
            <a:chExt cx="24616916" cy="158572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0110549"/>
              <a:ext cx="6359474" cy="5746652"/>
            </a:xfrm>
            <a:custGeom>
              <a:avLst/>
              <a:gdLst/>
              <a:ahLst/>
              <a:cxnLst/>
              <a:rect r="r" b="b" t="t" l="l"/>
              <a:pathLst>
                <a:path h="5746652" w="6359474">
                  <a:moveTo>
                    <a:pt x="0" y="0"/>
                  </a:moveTo>
                  <a:lnTo>
                    <a:pt x="6359474" y="0"/>
                  </a:lnTo>
                  <a:lnTo>
                    <a:pt x="6359474" y="5746652"/>
                  </a:lnTo>
                  <a:lnTo>
                    <a:pt x="0" y="57466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2252603" y="9154363"/>
              <a:ext cx="2364312" cy="2090794"/>
            </a:xfrm>
            <a:custGeom>
              <a:avLst/>
              <a:gdLst/>
              <a:ahLst/>
              <a:cxnLst/>
              <a:rect r="r" b="b" t="t" l="l"/>
              <a:pathLst>
                <a:path h="2090794" w="2364312">
                  <a:moveTo>
                    <a:pt x="0" y="0"/>
                  </a:moveTo>
                  <a:lnTo>
                    <a:pt x="2364313" y="0"/>
                  </a:lnTo>
                  <a:lnTo>
                    <a:pt x="2364313" y="2090794"/>
                  </a:lnTo>
                  <a:lnTo>
                    <a:pt x="0" y="2090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5761122" y="0"/>
              <a:ext cx="4505486" cy="4573461"/>
            </a:xfrm>
            <a:custGeom>
              <a:avLst/>
              <a:gdLst/>
              <a:ahLst/>
              <a:cxnLst/>
              <a:rect r="r" b="b" t="t" l="l"/>
              <a:pathLst>
                <a:path h="4573461" w="4505486">
                  <a:moveTo>
                    <a:pt x="0" y="0"/>
                  </a:moveTo>
                  <a:lnTo>
                    <a:pt x="4505486" y="0"/>
                  </a:lnTo>
                  <a:lnTo>
                    <a:pt x="4505486" y="4573461"/>
                  </a:lnTo>
                  <a:lnTo>
                    <a:pt x="0" y="4573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2516764" y="837982"/>
              <a:ext cx="2739684" cy="1957629"/>
            </a:xfrm>
            <a:custGeom>
              <a:avLst/>
              <a:gdLst/>
              <a:ahLst/>
              <a:cxnLst/>
              <a:rect r="r" b="b" t="t" l="l"/>
              <a:pathLst>
                <a:path h="1957629" w="2739684">
                  <a:moveTo>
                    <a:pt x="0" y="0"/>
                  </a:moveTo>
                  <a:lnTo>
                    <a:pt x="2739685" y="0"/>
                  </a:lnTo>
                  <a:lnTo>
                    <a:pt x="2739685" y="1957629"/>
                  </a:lnTo>
                  <a:lnTo>
                    <a:pt x="0" y="19576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1166732" y="7928151"/>
              <a:ext cx="3624884" cy="3624884"/>
            </a:xfrm>
            <a:custGeom>
              <a:avLst/>
              <a:gdLst/>
              <a:ahLst/>
              <a:cxnLst/>
              <a:rect r="r" b="b" t="t" l="l"/>
              <a:pathLst>
                <a:path h="3624884" w="3624884">
                  <a:moveTo>
                    <a:pt x="0" y="0"/>
                  </a:moveTo>
                  <a:lnTo>
                    <a:pt x="3624884" y="0"/>
                  </a:lnTo>
                  <a:lnTo>
                    <a:pt x="3624884" y="3624884"/>
                  </a:lnTo>
                  <a:lnTo>
                    <a:pt x="0" y="3624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1332973"/>
            <a:ext cx="916536" cy="916536"/>
          </a:xfrm>
          <a:custGeom>
            <a:avLst/>
            <a:gdLst/>
            <a:ahLst/>
            <a:cxnLst/>
            <a:rect r="r" b="b" t="t" l="l"/>
            <a:pathLst>
              <a:path h="916536" w="916536">
                <a:moveTo>
                  <a:pt x="0" y="0"/>
                </a:moveTo>
                <a:lnTo>
                  <a:pt x="916536" y="0"/>
                </a:lnTo>
                <a:lnTo>
                  <a:pt x="916536" y="916536"/>
                </a:lnTo>
                <a:lnTo>
                  <a:pt x="0" y="91653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97821" y="1402094"/>
            <a:ext cx="778294" cy="778294"/>
          </a:xfrm>
          <a:custGeom>
            <a:avLst/>
            <a:gdLst/>
            <a:ahLst/>
            <a:cxnLst/>
            <a:rect r="r" b="b" t="t" l="l"/>
            <a:pathLst>
              <a:path h="778294" w="778294">
                <a:moveTo>
                  <a:pt x="0" y="0"/>
                </a:moveTo>
                <a:lnTo>
                  <a:pt x="778294" y="0"/>
                </a:lnTo>
                <a:lnTo>
                  <a:pt x="778294" y="778294"/>
                </a:lnTo>
                <a:lnTo>
                  <a:pt x="0" y="77829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483844" y="1324287"/>
            <a:ext cx="14161669" cy="527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2489" spc="-74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Tại sao lại là Ansible ?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159719" y="1454467"/>
            <a:ext cx="673548" cy="673548"/>
          </a:xfrm>
          <a:custGeom>
            <a:avLst/>
            <a:gdLst/>
            <a:ahLst/>
            <a:cxnLst/>
            <a:rect r="r" b="b" t="t" l="l"/>
            <a:pathLst>
              <a:path h="673548" w="673548">
                <a:moveTo>
                  <a:pt x="0" y="0"/>
                </a:moveTo>
                <a:lnTo>
                  <a:pt x="673548" y="0"/>
                </a:lnTo>
                <a:lnTo>
                  <a:pt x="673548" y="673548"/>
                </a:lnTo>
                <a:lnTo>
                  <a:pt x="0" y="67354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362133" y="1852228"/>
            <a:ext cx="11509763" cy="7912962"/>
          </a:xfrm>
          <a:custGeom>
            <a:avLst/>
            <a:gdLst/>
            <a:ahLst/>
            <a:cxnLst/>
            <a:rect r="r" b="b" t="t" l="l"/>
            <a:pathLst>
              <a:path h="7912962" w="11509763">
                <a:moveTo>
                  <a:pt x="0" y="0"/>
                </a:moveTo>
                <a:lnTo>
                  <a:pt x="11509763" y="0"/>
                </a:lnTo>
                <a:lnTo>
                  <a:pt x="11509763" y="7912962"/>
                </a:lnTo>
                <a:lnTo>
                  <a:pt x="0" y="7912962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3665780" y="5143500"/>
            <a:ext cx="2613880" cy="1129758"/>
            <a:chOff x="0" y="0"/>
            <a:chExt cx="688429" cy="297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88429" cy="297550"/>
            </a:xfrm>
            <a:custGeom>
              <a:avLst/>
              <a:gdLst/>
              <a:ahLst/>
              <a:cxnLst/>
              <a:rect r="r" b="b" t="t" l="l"/>
              <a:pathLst>
                <a:path h="297550" w="688429">
                  <a:moveTo>
                    <a:pt x="148775" y="0"/>
                  </a:moveTo>
                  <a:lnTo>
                    <a:pt x="539654" y="0"/>
                  </a:lnTo>
                  <a:cubicBezTo>
                    <a:pt x="579112" y="0"/>
                    <a:pt x="616953" y="15674"/>
                    <a:pt x="644854" y="43575"/>
                  </a:cubicBezTo>
                  <a:cubicBezTo>
                    <a:pt x="672755" y="71476"/>
                    <a:pt x="688429" y="109317"/>
                    <a:pt x="688429" y="148775"/>
                  </a:cubicBezTo>
                  <a:lnTo>
                    <a:pt x="688429" y="148775"/>
                  </a:lnTo>
                  <a:cubicBezTo>
                    <a:pt x="688429" y="230941"/>
                    <a:pt x="621820" y="297550"/>
                    <a:pt x="539654" y="297550"/>
                  </a:cubicBezTo>
                  <a:lnTo>
                    <a:pt x="148775" y="297550"/>
                  </a:lnTo>
                  <a:cubicBezTo>
                    <a:pt x="109317" y="297550"/>
                    <a:pt x="71476" y="281875"/>
                    <a:pt x="43575" y="253974"/>
                  </a:cubicBezTo>
                  <a:cubicBezTo>
                    <a:pt x="15674" y="226074"/>
                    <a:pt x="0" y="188232"/>
                    <a:pt x="0" y="148775"/>
                  </a:cubicBezTo>
                  <a:lnTo>
                    <a:pt x="0" y="148775"/>
                  </a:lnTo>
                  <a:cubicBezTo>
                    <a:pt x="0" y="109317"/>
                    <a:pt x="15674" y="71476"/>
                    <a:pt x="43575" y="43575"/>
                  </a:cubicBezTo>
                  <a:cubicBezTo>
                    <a:pt x="71476" y="15674"/>
                    <a:pt x="109317" y="0"/>
                    <a:pt x="14877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152400"/>
              <a:ext cx="688429" cy="44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80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-301819" y="9867900"/>
            <a:ext cx="18891638" cy="755666"/>
          </a:xfrm>
          <a:custGeom>
            <a:avLst/>
            <a:gdLst/>
            <a:ahLst/>
            <a:cxnLst/>
            <a:rect r="r" b="b" t="t" l="l"/>
            <a:pathLst>
              <a:path h="755666" w="18891638">
                <a:moveTo>
                  <a:pt x="0" y="0"/>
                </a:moveTo>
                <a:lnTo>
                  <a:pt x="18891638" y="0"/>
                </a:lnTo>
                <a:lnTo>
                  <a:pt x="18891638" y="755666"/>
                </a:lnTo>
                <a:lnTo>
                  <a:pt x="0" y="755666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8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82437" y="885660"/>
            <a:ext cx="18462687" cy="11892900"/>
            <a:chOff x="0" y="0"/>
            <a:chExt cx="24616916" cy="158572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0110549"/>
              <a:ext cx="6359474" cy="5746652"/>
            </a:xfrm>
            <a:custGeom>
              <a:avLst/>
              <a:gdLst/>
              <a:ahLst/>
              <a:cxnLst/>
              <a:rect r="r" b="b" t="t" l="l"/>
              <a:pathLst>
                <a:path h="5746652" w="6359474">
                  <a:moveTo>
                    <a:pt x="0" y="0"/>
                  </a:moveTo>
                  <a:lnTo>
                    <a:pt x="6359474" y="0"/>
                  </a:lnTo>
                  <a:lnTo>
                    <a:pt x="6359474" y="5746652"/>
                  </a:lnTo>
                  <a:lnTo>
                    <a:pt x="0" y="57466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2252603" y="9154363"/>
              <a:ext cx="2364312" cy="2090794"/>
            </a:xfrm>
            <a:custGeom>
              <a:avLst/>
              <a:gdLst/>
              <a:ahLst/>
              <a:cxnLst/>
              <a:rect r="r" b="b" t="t" l="l"/>
              <a:pathLst>
                <a:path h="2090794" w="2364312">
                  <a:moveTo>
                    <a:pt x="0" y="0"/>
                  </a:moveTo>
                  <a:lnTo>
                    <a:pt x="2364313" y="0"/>
                  </a:lnTo>
                  <a:lnTo>
                    <a:pt x="2364313" y="2090794"/>
                  </a:lnTo>
                  <a:lnTo>
                    <a:pt x="0" y="2090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5761122" y="0"/>
              <a:ext cx="4505486" cy="4573461"/>
            </a:xfrm>
            <a:custGeom>
              <a:avLst/>
              <a:gdLst/>
              <a:ahLst/>
              <a:cxnLst/>
              <a:rect r="r" b="b" t="t" l="l"/>
              <a:pathLst>
                <a:path h="4573461" w="4505486">
                  <a:moveTo>
                    <a:pt x="0" y="0"/>
                  </a:moveTo>
                  <a:lnTo>
                    <a:pt x="4505486" y="0"/>
                  </a:lnTo>
                  <a:lnTo>
                    <a:pt x="4505486" y="4573461"/>
                  </a:lnTo>
                  <a:lnTo>
                    <a:pt x="0" y="4573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2516764" y="837982"/>
              <a:ext cx="2739684" cy="1957629"/>
            </a:xfrm>
            <a:custGeom>
              <a:avLst/>
              <a:gdLst/>
              <a:ahLst/>
              <a:cxnLst/>
              <a:rect r="r" b="b" t="t" l="l"/>
              <a:pathLst>
                <a:path h="1957629" w="2739684">
                  <a:moveTo>
                    <a:pt x="0" y="0"/>
                  </a:moveTo>
                  <a:lnTo>
                    <a:pt x="2739685" y="0"/>
                  </a:lnTo>
                  <a:lnTo>
                    <a:pt x="2739685" y="1957629"/>
                  </a:lnTo>
                  <a:lnTo>
                    <a:pt x="0" y="19576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1166732" y="7928151"/>
              <a:ext cx="3624884" cy="3624884"/>
            </a:xfrm>
            <a:custGeom>
              <a:avLst/>
              <a:gdLst/>
              <a:ahLst/>
              <a:cxnLst/>
              <a:rect r="r" b="b" t="t" l="l"/>
              <a:pathLst>
                <a:path h="3624884" w="3624884">
                  <a:moveTo>
                    <a:pt x="0" y="0"/>
                  </a:moveTo>
                  <a:lnTo>
                    <a:pt x="3624884" y="0"/>
                  </a:lnTo>
                  <a:lnTo>
                    <a:pt x="3624884" y="3624884"/>
                  </a:lnTo>
                  <a:lnTo>
                    <a:pt x="0" y="3624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1332973"/>
            <a:ext cx="916536" cy="916536"/>
          </a:xfrm>
          <a:custGeom>
            <a:avLst/>
            <a:gdLst/>
            <a:ahLst/>
            <a:cxnLst/>
            <a:rect r="r" b="b" t="t" l="l"/>
            <a:pathLst>
              <a:path h="916536" w="916536">
                <a:moveTo>
                  <a:pt x="0" y="0"/>
                </a:moveTo>
                <a:lnTo>
                  <a:pt x="916536" y="0"/>
                </a:lnTo>
                <a:lnTo>
                  <a:pt x="916536" y="916536"/>
                </a:lnTo>
                <a:lnTo>
                  <a:pt x="0" y="91653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97821" y="1402094"/>
            <a:ext cx="778294" cy="778294"/>
          </a:xfrm>
          <a:custGeom>
            <a:avLst/>
            <a:gdLst/>
            <a:ahLst/>
            <a:cxnLst/>
            <a:rect r="r" b="b" t="t" l="l"/>
            <a:pathLst>
              <a:path h="778294" w="778294">
                <a:moveTo>
                  <a:pt x="0" y="0"/>
                </a:moveTo>
                <a:lnTo>
                  <a:pt x="778294" y="0"/>
                </a:lnTo>
                <a:lnTo>
                  <a:pt x="778294" y="778294"/>
                </a:lnTo>
                <a:lnTo>
                  <a:pt x="0" y="77829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483844" y="1324287"/>
            <a:ext cx="14161669" cy="4661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2489" spc="-74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Tại sao lại là Ansible ?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Ansible là công cụ tự động hóa mạnh mẽ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Làm việc trên nhiều loại node đích: Linux, Window, Unix, ...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Làm việc trên nhiều hạ tầng: Cloud, On-prem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Ansible dễ sử dụng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Agentless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File cấu hình đơn giản : YAML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Được hỗ trợ bởi Red Hat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159719" y="1454467"/>
            <a:ext cx="673548" cy="673548"/>
          </a:xfrm>
          <a:custGeom>
            <a:avLst/>
            <a:gdLst/>
            <a:ahLst/>
            <a:cxnLst/>
            <a:rect r="r" b="b" t="t" l="l"/>
            <a:pathLst>
              <a:path h="673548" w="673548">
                <a:moveTo>
                  <a:pt x="0" y="0"/>
                </a:moveTo>
                <a:lnTo>
                  <a:pt x="673548" y="0"/>
                </a:lnTo>
                <a:lnTo>
                  <a:pt x="673548" y="673548"/>
                </a:lnTo>
                <a:lnTo>
                  <a:pt x="0" y="67354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301819" y="9867900"/>
            <a:ext cx="18891638" cy="755666"/>
          </a:xfrm>
          <a:custGeom>
            <a:avLst/>
            <a:gdLst/>
            <a:ahLst/>
            <a:cxnLst/>
            <a:rect r="r" b="b" t="t" l="l"/>
            <a:pathLst>
              <a:path h="755666" w="18891638">
                <a:moveTo>
                  <a:pt x="0" y="0"/>
                </a:moveTo>
                <a:lnTo>
                  <a:pt x="18891638" y="0"/>
                </a:lnTo>
                <a:lnTo>
                  <a:pt x="18891638" y="755666"/>
                </a:lnTo>
                <a:lnTo>
                  <a:pt x="0" y="755666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8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82437" y="885660"/>
            <a:ext cx="18462687" cy="11892900"/>
            <a:chOff x="0" y="0"/>
            <a:chExt cx="24616916" cy="158572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0110549"/>
              <a:ext cx="6359474" cy="5746652"/>
            </a:xfrm>
            <a:custGeom>
              <a:avLst/>
              <a:gdLst/>
              <a:ahLst/>
              <a:cxnLst/>
              <a:rect r="r" b="b" t="t" l="l"/>
              <a:pathLst>
                <a:path h="5746652" w="6359474">
                  <a:moveTo>
                    <a:pt x="0" y="0"/>
                  </a:moveTo>
                  <a:lnTo>
                    <a:pt x="6359474" y="0"/>
                  </a:lnTo>
                  <a:lnTo>
                    <a:pt x="6359474" y="5746652"/>
                  </a:lnTo>
                  <a:lnTo>
                    <a:pt x="0" y="57466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2252603" y="9154363"/>
              <a:ext cx="2364312" cy="2090794"/>
            </a:xfrm>
            <a:custGeom>
              <a:avLst/>
              <a:gdLst/>
              <a:ahLst/>
              <a:cxnLst/>
              <a:rect r="r" b="b" t="t" l="l"/>
              <a:pathLst>
                <a:path h="2090794" w="2364312">
                  <a:moveTo>
                    <a:pt x="0" y="0"/>
                  </a:moveTo>
                  <a:lnTo>
                    <a:pt x="2364313" y="0"/>
                  </a:lnTo>
                  <a:lnTo>
                    <a:pt x="2364313" y="2090794"/>
                  </a:lnTo>
                  <a:lnTo>
                    <a:pt x="0" y="2090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5761122" y="0"/>
              <a:ext cx="4505486" cy="4573461"/>
            </a:xfrm>
            <a:custGeom>
              <a:avLst/>
              <a:gdLst/>
              <a:ahLst/>
              <a:cxnLst/>
              <a:rect r="r" b="b" t="t" l="l"/>
              <a:pathLst>
                <a:path h="4573461" w="4505486">
                  <a:moveTo>
                    <a:pt x="0" y="0"/>
                  </a:moveTo>
                  <a:lnTo>
                    <a:pt x="4505486" y="0"/>
                  </a:lnTo>
                  <a:lnTo>
                    <a:pt x="4505486" y="4573461"/>
                  </a:lnTo>
                  <a:lnTo>
                    <a:pt x="0" y="4573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2516764" y="837982"/>
              <a:ext cx="2739684" cy="1957629"/>
            </a:xfrm>
            <a:custGeom>
              <a:avLst/>
              <a:gdLst/>
              <a:ahLst/>
              <a:cxnLst/>
              <a:rect r="r" b="b" t="t" l="l"/>
              <a:pathLst>
                <a:path h="1957629" w="2739684">
                  <a:moveTo>
                    <a:pt x="0" y="0"/>
                  </a:moveTo>
                  <a:lnTo>
                    <a:pt x="2739685" y="0"/>
                  </a:lnTo>
                  <a:lnTo>
                    <a:pt x="2739685" y="1957629"/>
                  </a:lnTo>
                  <a:lnTo>
                    <a:pt x="0" y="19576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1166732" y="7928151"/>
              <a:ext cx="3624884" cy="3624884"/>
            </a:xfrm>
            <a:custGeom>
              <a:avLst/>
              <a:gdLst/>
              <a:ahLst/>
              <a:cxnLst/>
              <a:rect r="r" b="b" t="t" l="l"/>
              <a:pathLst>
                <a:path h="3624884" w="3624884">
                  <a:moveTo>
                    <a:pt x="0" y="0"/>
                  </a:moveTo>
                  <a:lnTo>
                    <a:pt x="3624884" y="0"/>
                  </a:lnTo>
                  <a:lnTo>
                    <a:pt x="3624884" y="3624884"/>
                  </a:lnTo>
                  <a:lnTo>
                    <a:pt x="0" y="3624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1332973"/>
            <a:ext cx="916536" cy="916536"/>
          </a:xfrm>
          <a:custGeom>
            <a:avLst/>
            <a:gdLst/>
            <a:ahLst/>
            <a:cxnLst/>
            <a:rect r="r" b="b" t="t" l="l"/>
            <a:pathLst>
              <a:path h="916536" w="916536">
                <a:moveTo>
                  <a:pt x="0" y="0"/>
                </a:moveTo>
                <a:lnTo>
                  <a:pt x="916536" y="0"/>
                </a:lnTo>
                <a:lnTo>
                  <a:pt x="916536" y="916536"/>
                </a:lnTo>
                <a:lnTo>
                  <a:pt x="0" y="91653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97821" y="1402094"/>
            <a:ext cx="778294" cy="778294"/>
          </a:xfrm>
          <a:custGeom>
            <a:avLst/>
            <a:gdLst/>
            <a:ahLst/>
            <a:cxnLst/>
            <a:rect r="r" b="b" t="t" l="l"/>
            <a:pathLst>
              <a:path h="778294" w="778294">
                <a:moveTo>
                  <a:pt x="0" y="0"/>
                </a:moveTo>
                <a:lnTo>
                  <a:pt x="778294" y="0"/>
                </a:lnTo>
                <a:lnTo>
                  <a:pt x="778294" y="778294"/>
                </a:lnTo>
                <a:lnTo>
                  <a:pt x="0" y="77829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59719" y="1454467"/>
            <a:ext cx="673548" cy="673548"/>
          </a:xfrm>
          <a:custGeom>
            <a:avLst/>
            <a:gdLst/>
            <a:ahLst/>
            <a:cxnLst/>
            <a:rect r="r" b="b" t="t" l="l"/>
            <a:pathLst>
              <a:path h="673548" w="673548">
                <a:moveTo>
                  <a:pt x="0" y="0"/>
                </a:moveTo>
                <a:lnTo>
                  <a:pt x="673548" y="0"/>
                </a:lnTo>
                <a:lnTo>
                  <a:pt x="673548" y="673548"/>
                </a:lnTo>
                <a:lnTo>
                  <a:pt x="0" y="67354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972387" y="2249509"/>
            <a:ext cx="6953039" cy="7436405"/>
          </a:xfrm>
          <a:custGeom>
            <a:avLst/>
            <a:gdLst/>
            <a:ahLst/>
            <a:cxnLst/>
            <a:rect r="r" b="b" t="t" l="l"/>
            <a:pathLst>
              <a:path h="7436405" w="6953039">
                <a:moveTo>
                  <a:pt x="0" y="0"/>
                </a:moveTo>
                <a:lnTo>
                  <a:pt x="6953039" y="0"/>
                </a:lnTo>
                <a:lnTo>
                  <a:pt x="6953039" y="7436405"/>
                </a:lnTo>
                <a:lnTo>
                  <a:pt x="0" y="7436405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483844" y="1324287"/>
            <a:ext cx="14161669" cy="11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2489" spc="-74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Cách hoạt động của Ansible ?</a:t>
            </a:r>
          </a:p>
          <a:p>
            <a:pPr algn="l">
              <a:lnSpc>
                <a:spcPts val="468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3156843" y="9657339"/>
            <a:ext cx="1575792" cy="280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Nguồn internet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-301819" y="9867900"/>
            <a:ext cx="18891638" cy="755666"/>
          </a:xfrm>
          <a:custGeom>
            <a:avLst/>
            <a:gdLst/>
            <a:ahLst/>
            <a:cxnLst/>
            <a:rect r="r" b="b" t="t" l="l"/>
            <a:pathLst>
              <a:path h="755666" w="18891638">
                <a:moveTo>
                  <a:pt x="0" y="0"/>
                </a:moveTo>
                <a:lnTo>
                  <a:pt x="18891638" y="0"/>
                </a:lnTo>
                <a:lnTo>
                  <a:pt x="18891638" y="755666"/>
                </a:lnTo>
                <a:lnTo>
                  <a:pt x="0" y="755666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DAGSENoVubE</dc:identifier>
  <dcterms:modified xsi:type="dcterms:W3CDTF">2011-08-01T06:04:30Z</dcterms:modified>
  <cp:revision>1</cp:revision>
  <dc:title>Introduction Ansible</dc:title>
</cp:coreProperties>
</file>