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Montserrat" charset="1" panose="00000500000000000000"/>
      <p:regular r:id="rId19"/>
    </p:embeddedFont>
    <p:embeddedFont>
      <p:font typeface="Montserrat Ultra-Bold" charset="1" panose="00000900000000000000"/>
      <p:regular r:id="rId20"/>
    </p:embeddedFont>
    <p:embeddedFont>
      <p:font typeface="Montserrat Bold" charset="1" panose="00000800000000000000"/>
      <p:regular r:id="rId21"/>
    </p:embeddedFont>
    <p:embeddedFont>
      <p:font typeface="Montserrat Italics" charset="1" panose="00000500000000000000"/>
      <p:regular r:id="rId22"/>
    </p:embeddedFont>
    <p:embeddedFont>
      <p:font typeface="Roboto Bold" charset="1" panose="02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9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1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82437" y="8468571"/>
            <a:ext cx="4769605" cy="4309989"/>
          </a:xfrm>
          <a:custGeom>
            <a:avLst/>
            <a:gdLst/>
            <a:ahLst/>
            <a:cxnLst/>
            <a:rect r="r" b="b" t="t" l="l"/>
            <a:pathLst>
              <a:path h="4309989" w="4769605">
                <a:moveTo>
                  <a:pt x="0" y="0"/>
                </a:moveTo>
                <a:lnTo>
                  <a:pt x="4769605" y="0"/>
                </a:lnTo>
                <a:lnTo>
                  <a:pt x="4769605" y="4309989"/>
                </a:lnTo>
                <a:lnTo>
                  <a:pt x="0" y="4309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07015" y="7751432"/>
            <a:ext cx="1773234" cy="1568095"/>
          </a:xfrm>
          <a:custGeom>
            <a:avLst/>
            <a:gdLst/>
            <a:ahLst/>
            <a:cxnLst/>
            <a:rect r="r" b="b" t="t" l="l"/>
            <a:pathLst>
              <a:path h="1568095" w="1773234">
                <a:moveTo>
                  <a:pt x="0" y="0"/>
                </a:moveTo>
                <a:lnTo>
                  <a:pt x="1773235" y="0"/>
                </a:lnTo>
                <a:lnTo>
                  <a:pt x="1773235" y="1568095"/>
                </a:lnTo>
                <a:lnTo>
                  <a:pt x="0" y="1568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7561" y="2125960"/>
            <a:ext cx="1390916" cy="1378746"/>
          </a:xfrm>
          <a:custGeom>
            <a:avLst/>
            <a:gdLst/>
            <a:ahLst/>
            <a:cxnLst/>
            <a:rect r="r" b="b" t="t" l="l"/>
            <a:pathLst>
              <a:path h="1378746" w="1390916">
                <a:moveTo>
                  <a:pt x="0" y="0"/>
                </a:moveTo>
                <a:lnTo>
                  <a:pt x="1390916" y="0"/>
                </a:lnTo>
                <a:lnTo>
                  <a:pt x="1390916" y="1378746"/>
                </a:lnTo>
                <a:lnTo>
                  <a:pt x="0" y="13787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38404" y="885660"/>
            <a:ext cx="3379115" cy="3430096"/>
          </a:xfrm>
          <a:custGeom>
            <a:avLst/>
            <a:gdLst/>
            <a:ahLst/>
            <a:cxnLst/>
            <a:rect r="r" b="b" t="t" l="l"/>
            <a:pathLst>
              <a:path h="3430096" w="3379115">
                <a:moveTo>
                  <a:pt x="0" y="0"/>
                </a:moveTo>
                <a:lnTo>
                  <a:pt x="3379115" y="0"/>
                </a:lnTo>
                <a:lnTo>
                  <a:pt x="3379115" y="3430096"/>
                </a:lnTo>
                <a:lnTo>
                  <a:pt x="0" y="34300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05136" y="1514146"/>
            <a:ext cx="2054763" cy="1468222"/>
          </a:xfrm>
          <a:custGeom>
            <a:avLst/>
            <a:gdLst/>
            <a:ahLst/>
            <a:cxnLst/>
            <a:rect r="r" b="b" t="t" l="l"/>
            <a:pathLst>
              <a:path h="1468222" w="2054763">
                <a:moveTo>
                  <a:pt x="0" y="0"/>
                </a:moveTo>
                <a:lnTo>
                  <a:pt x="2054763" y="0"/>
                </a:lnTo>
                <a:lnTo>
                  <a:pt x="2054763" y="1468222"/>
                </a:lnTo>
                <a:lnTo>
                  <a:pt x="0" y="14682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92612" y="6831773"/>
            <a:ext cx="2718663" cy="2718663"/>
          </a:xfrm>
          <a:custGeom>
            <a:avLst/>
            <a:gdLst/>
            <a:ahLst/>
            <a:cxnLst/>
            <a:rect r="r" b="b" t="t" l="l"/>
            <a:pathLst>
              <a:path h="2718663" w="2718663">
                <a:moveTo>
                  <a:pt x="0" y="0"/>
                </a:moveTo>
                <a:lnTo>
                  <a:pt x="2718663" y="0"/>
                </a:lnTo>
                <a:lnTo>
                  <a:pt x="2718663" y="2718663"/>
                </a:lnTo>
                <a:lnTo>
                  <a:pt x="0" y="271866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028700" y="8601921"/>
            <a:ext cx="2933449" cy="593512"/>
            <a:chOff x="0" y="0"/>
            <a:chExt cx="3911265" cy="79134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3911265" cy="791349"/>
              <a:chOff x="0" y="0"/>
              <a:chExt cx="2008644" cy="4064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00864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08644">
                    <a:moveTo>
                      <a:pt x="1805444" y="0"/>
                    </a:moveTo>
                    <a:cubicBezTo>
                      <a:pt x="1917668" y="0"/>
                      <a:pt x="2008644" y="90976"/>
                      <a:pt x="2008644" y="203200"/>
                    </a:cubicBezTo>
                    <a:cubicBezTo>
                      <a:pt x="2008644" y="315424"/>
                      <a:pt x="1917668" y="406400"/>
                      <a:pt x="180544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008644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        </a:t>
                </a:r>
                <a:r>
                  <a:rPr lang="en-US" sz="180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Nguyễn Văn Huân</a:t>
                </a: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266831" y="148888"/>
              <a:ext cx="493574" cy="493574"/>
            </a:xfrm>
            <a:custGeom>
              <a:avLst/>
              <a:gdLst/>
              <a:ahLst/>
              <a:cxnLst/>
              <a:rect r="r" b="b" t="t" l="l"/>
              <a:pathLst>
                <a:path h="493574" w="493574">
                  <a:moveTo>
                    <a:pt x="0" y="0"/>
                  </a:moveTo>
                  <a:lnTo>
                    <a:pt x="493574" y="0"/>
                  </a:lnTo>
                  <a:lnTo>
                    <a:pt x="493574" y="493573"/>
                  </a:lnTo>
                  <a:lnTo>
                    <a:pt x="0" y="493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197561" y="7732382"/>
            <a:ext cx="367778" cy="525397"/>
          </a:xfrm>
          <a:custGeom>
            <a:avLst/>
            <a:gdLst/>
            <a:ahLst/>
            <a:cxnLst/>
            <a:rect r="r" b="b" t="t" l="l"/>
            <a:pathLst>
              <a:path h="525397" w="367778">
                <a:moveTo>
                  <a:pt x="0" y="0"/>
                </a:moveTo>
                <a:lnTo>
                  <a:pt x="367778" y="0"/>
                </a:lnTo>
                <a:lnTo>
                  <a:pt x="367778" y="525397"/>
                </a:lnTo>
                <a:lnTo>
                  <a:pt x="0" y="5253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88092" y="1754454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802291" y="2534033"/>
            <a:ext cx="5593295" cy="637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8"/>
              </a:lnSpc>
            </a:pPr>
            <a:r>
              <a:rPr lang="en-US" sz="3784" b="tru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Huan Nguyen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3925" y="5376243"/>
            <a:ext cx="13020305" cy="1072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9"/>
              </a:lnSpc>
            </a:pPr>
            <a:r>
              <a:rPr lang="en-US" sz="7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Warm up with Ansible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4551" y="7926944"/>
            <a:ext cx="2697973" cy="33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5"/>
              </a:lnSpc>
              <a:spcBef>
                <a:spcPct val="0"/>
              </a:spcBef>
            </a:pPr>
            <a:r>
              <a:rPr lang="en-US" sz="197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 Noi, Viet Nam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19851" y="3410403"/>
            <a:ext cx="4608965" cy="4359081"/>
          </a:xfrm>
          <a:custGeom>
            <a:avLst/>
            <a:gdLst/>
            <a:ahLst/>
            <a:cxnLst/>
            <a:rect r="r" b="b" t="t" l="l"/>
            <a:pathLst>
              <a:path h="4359081" w="4608965">
                <a:moveTo>
                  <a:pt x="0" y="0"/>
                </a:moveTo>
                <a:lnTo>
                  <a:pt x="4608965" y="0"/>
                </a:lnTo>
                <a:lnTo>
                  <a:pt x="4608965" y="4359081"/>
                </a:lnTo>
                <a:lnTo>
                  <a:pt x="0" y="4359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28678" y="3410403"/>
            <a:ext cx="7530622" cy="4293776"/>
          </a:xfrm>
          <a:custGeom>
            <a:avLst/>
            <a:gdLst/>
            <a:ahLst/>
            <a:cxnLst/>
            <a:rect r="r" b="b" t="t" l="l"/>
            <a:pathLst>
              <a:path h="4293776" w="7530622">
                <a:moveTo>
                  <a:pt x="0" y="0"/>
                </a:moveTo>
                <a:lnTo>
                  <a:pt x="7530622" y="0"/>
                </a:lnTo>
                <a:lnTo>
                  <a:pt x="7530622" y="4293775"/>
                </a:lnTo>
                <a:lnTo>
                  <a:pt x="0" y="4293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92529" y="876300"/>
            <a:ext cx="14688256" cy="527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Các kiểu biểu diễn dữ liệu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81883" y="2291912"/>
            <a:ext cx="4284901" cy="11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Lists chứa Dictionary</a:t>
            </a:r>
          </a:p>
          <a:p>
            <a:pPr algn="l">
              <a:lnSpc>
                <a:spcPts val="468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909008" y="2291912"/>
            <a:ext cx="4284901" cy="527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Dictionary chứa Lists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92529" y="1822097"/>
            <a:ext cx="7566752" cy="6199088"/>
          </a:xfrm>
          <a:custGeom>
            <a:avLst/>
            <a:gdLst/>
            <a:ahLst/>
            <a:cxnLst/>
            <a:rect r="r" b="b" t="t" l="l"/>
            <a:pathLst>
              <a:path h="6199088" w="7566752">
                <a:moveTo>
                  <a:pt x="0" y="0"/>
                </a:moveTo>
                <a:lnTo>
                  <a:pt x="7566752" y="0"/>
                </a:lnTo>
                <a:lnTo>
                  <a:pt x="7566752" y="6199088"/>
                </a:lnTo>
                <a:lnTo>
                  <a:pt x="0" y="6199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59281" y="1822097"/>
            <a:ext cx="8015420" cy="5321979"/>
          </a:xfrm>
          <a:custGeom>
            <a:avLst/>
            <a:gdLst/>
            <a:ahLst/>
            <a:cxnLst/>
            <a:rect r="r" b="b" t="t" l="l"/>
            <a:pathLst>
              <a:path h="5321979" w="8015420">
                <a:moveTo>
                  <a:pt x="0" y="0"/>
                </a:moveTo>
                <a:lnTo>
                  <a:pt x="8015420" y="0"/>
                </a:lnTo>
                <a:lnTo>
                  <a:pt x="8015420" y="5321979"/>
                </a:lnTo>
                <a:lnTo>
                  <a:pt x="0" y="53219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92529" y="876300"/>
            <a:ext cx="14688256" cy="527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Các quy tắc cú pháp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92529" y="1872213"/>
            <a:ext cx="6487708" cy="5364836"/>
          </a:xfrm>
          <a:custGeom>
            <a:avLst/>
            <a:gdLst/>
            <a:ahLst/>
            <a:cxnLst/>
            <a:rect r="r" b="b" t="t" l="l"/>
            <a:pathLst>
              <a:path h="5364836" w="6487708">
                <a:moveTo>
                  <a:pt x="0" y="0"/>
                </a:moveTo>
                <a:lnTo>
                  <a:pt x="6487708" y="0"/>
                </a:lnTo>
                <a:lnTo>
                  <a:pt x="6487708" y="5364836"/>
                </a:lnTo>
                <a:lnTo>
                  <a:pt x="0" y="53648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92529" y="876300"/>
            <a:ext cx="14688256" cy="527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Các quy tắc cú pháp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4393785" y="-4549297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98322">
            <a:off x="-3087120" y="7441242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63350" y="2245166"/>
            <a:ext cx="20498646" cy="6400994"/>
            <a:chOff x="0" y="0"/>
            <a:chExt cx="5398820" cy="16858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98820" cy="1685859"/>
            </a:xfrm>
            <a:custGeom>
              <a:avLst/>
              <a:gdLst/>
              <a:ahLst/>
              <a:cxnLst/>
              <a:rect r="r" b="b" t="t" l="l"/>
              <a:pathLst>
                <a:path h="1685859" w="5398820">
                  <a:moveTo>
                    <a:pt x="0" y="0"/>
                  </a:moveTo>
                  <a:lnTo>
                    <a:pt x="5398820" y="0"/>
                  </a:lnTo>
                  <a:lnTo>
                    <a:pt x="5398820" y="1685859"/>
                  </a:lnTo>
                  <a:lnTo>
                    <a:pt x="0" y="168585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398820" cy="1733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13104" y="6736524"/>
            <a:ext cx="3461793" cy="587791"/>
            <a:chOff x="0" y="0"/>
            <a:chExt cx="1066152" cy="1810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66152" cy="181026"/>
            </a:xfrm>
            <a:custGeom>
              <a:avLst/>
              <a:gdLst/>
              <a:ahLst/>
              <a:cxnLst/>
              <a:rect r="r" b="b" t="t" l="l"/>
              <a:pathLst>
                <a:path h="181026" w="1066152">
                  <a:moveTo>
                    <a:pt x="90513" y="0"/>
                  </a:moveTo>
                  <a:lnTo>
                    <a:pt x="975639" y="0"/>
                  </a:lnTo>
                  <a:cubicBezTo>
                    <a:pt x="999644" y="0"/>
                    <a:pt x="1022667" y="9536"/>
                    <a:pt x="1039641" y="26511"/>
                  </a:cubicBezTo>
                  <a:cubicBezTo>
                    <a:pt x="1056616" y="43485"/>
                    <a:pt x="1066152" y="66507"/>
                    <a:pt x="1066152" y="90513"/>
                  </a:cubicBezTo>
                  <a:lnTo>
                    <a:pt x="1066152" y="90513"/>
                  </a:lnTo>
                  <a:cubicBezTo>
                    <a:pt x="1066152" y="114518"/>
                    <a:pt x="1056616" y="137541"/>
                    <a:pt x="1039641" y="154515"/>
                  </a:cubicBezTo>
                  <a:cubicBezTo>
                    <a:pt x="1022667" y="171490"/>
                    <a:pt x="999644" y="181026"/>
                    <a:pt x="975639" y="181026"/>
                  </a:cubicBezTo>
                  <a:lnTo>
                    <a:pt x="90513" y="181026"/>
                  </a:lnTo>
                  <a:cubicBezTo>
                    <a:pt x="66507" y="181026"/>
                    <a:pt x="43485" y="171490"/>
                    <a:pt x="26511" y="154515"/>
                  </a:cubicBezTo>
                  <a:cubicBezTo>
                    <a:pt x="9536" y="137541"/>
                    <a:pt x="0" y="114518"/>
                    <a:pt x="0" y="90513"/>
                  </a:cubicBezTo>
                  <a:lnTo>
                    <a:pt x="0" y="90513"/>
                  </a:lnTo>
                  <a:cubicBezTo>
                    <a:pt x="0" y="66507"/>
                    <a:pt x="9536" y="43485"/>
                    <a:pt x="26511" y="26511"/>
                  </a:cubicBezTo>
                  <a:cubicBezTo>
                    <a:pt x="43485" y="9536"/>
                    <a:pt x="66507" y="0"/>
                    <a:pt x="9051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066152" cy="2286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220"/>
                </a:lnSpc>
              </a:pPr>
              <a:r>
                <a:rPr lang="en-US" b="true" sz="2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Huan Nguyen</a:t>
              </a: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573250" y="3466186"/>
            <a:ext cx="3141499" cy="3141499"/>
            <a:chOff x="0" y="0"/>
            <a:chExt cx="14840029" cy="148400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223" t="0" r="223" b="-77776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4043328" y="1019175"/>
            <a:ext cx="1020134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9"/>
              </a:lnSpc>
              <a:spcBef>
                <a:spcPct val="0"/>
              </a:spcBef>
            </a:pPr>
            <a:r>
              <a:rPr lang="en-US" b="true" sz="6916">
                <a:solidFill>
                  <a:srgbClr val="F4F6FC"/>
                </a:solidFill>
                <a:latin typeface="Roboto Bold"/>
                <a:ea typeface="Roboto Bold"/>
                <a:cs typeface="Roboto Bold"/>
                <a:sym typeface="Roboto Bold"/>
              </a:rPr>
              <a:t>Thank you for watching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52270" y="7362942"/>
            <a:ext cx="2183460" cy="356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1"/>
              </a:lnSpc>
            </a:pPr>
            <a:r>
              <a:rPr lang="en-US" b="true" sz="178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Cloud Engineer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01579" y="1526163"/>
            <a:ext cx="6509517" cy="2972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4"/>
              </a:lnSpc>
            </a:pPr>
            <a:r>
              <a:rPr lang="en-US" sz="2789" spc="-8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Agenda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 command line tools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Các file quan trọng trong ansible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Demo: Cài đặt Apache2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YAML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01579" y="1526163"/>
            <a:ext cx="6509517" cy="8287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4"/>
              </a:lnSpc>
            </a:pPr>
            <a:r>
              <a:rPr lang="en-US" sz="2789" spc="-8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Agenda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 command line tools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48AFF"/>
                </a:solidFill>
                <a:latin typeface="Montserrat"/>
                <a:ea typeface="Montserrat"/>
                <a:cs typeface="Montserrat"/>
                <a:sym typeface="Montserrat"/>
              </a:rPr>
              <a:t>ansible 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48AFF"/>
                </a:solidFill>
                <a:latin typeface="Montserrat"/>
                <a:ea typeface="Montserrat"/>
                <a:cs typeface="Montserrat"/>
                <a:sym typeface="Montserrat"/>
              </a:rPr>
              <a:t>ansible-galaxy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48AFF"/>
                </a:solidFill>
                <a:latin typeface="Montserrat"/>
                <a:ea typeface="Montserrat"/>
                <a:cs typeface="Montserrat"/>
                <a:sym typeface="Montserrat"/>
              </a:rPr>
              <a:t>ansible-playbook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48AFF"/>
                </a:solidFill>
                <a:latin typeface="Montserrat"/>
                <a:ea typeface="Montserrat"/>
                <a:cs typeface="Montserrat"/>
                <a:sym typeface="Montserrat"/>
              </a:rPr>
              <a:t>ansible-inventory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48AFF"/>
                </a:solidFill>
                <a:latin typeface="Montserrat"/>
                <a:ea typeface="Montserrat"/>
                <a:cs typeface="Montserrat"/>
                <a:sym typeface="Montserrat"/>
              </a:rPr>
              <a:t>ansible-vault 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ansible-config 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ansible-console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ansible-test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ansible-community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ansible-connection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ansible-doc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ansible-pull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01579" y="1526163"/>
            <a:ext cx="6509517" cy="3562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4"/>
              </a:lnSpc>
            </a:pPr>
            <a:r>
              <a:rPr lang="en-US" sz="2789" spc="-8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Agenda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Các file quan trọng trong ansible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/etc/ansible</a:t>
            </a:r>
          </a:p>
          <a:p>
            <a:pPr algn="l" marL="1612574" indent="-403143" lvl="3">
              <a:lnSpc>
                <a:spcPts val="4680"/>
              </a:lnSpc>
              <a:buFont typeface="Arial"/>
              <a:buChar char="￭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hosts</a:t>
            </a:r>
          </a:p>
          <a:p>
            <a:pPr algn="l" marL="1612574" indent="-403143" lvl="3">
              <a:lnSpc>
                <a:spcPts val="4680"/>
              </a:lnSpc>
              <a:buFont typeface="Arial"/>
              <a:buChar char="￭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ansible.cfg</a:t>
            </a:r>
          </a:p>
          <a:p>
            <a:pPr algn="l" marL="1612574" indent="-403143" lvl="3">
              <a:lnSpc>
                <a:spcPts val="4680"/>
              </a:lnSpc>
              <a:buFont typeface="Arial"/>
              <a:buChar char="￭"/>
            </a:pPr>
            <a:r>
              <a:rPr lang="en-US" sz="2489" spc="-74">
                <a:solidFill>
                  <a:srgbClr val="048AFF"/>
                </a:solidFill>
                <a:latin typeface="Montserrat"/>
                <a:ea typeface="Montserrat"/>
                <a:cs typeface="Montserrat"/>
                <a:sym typeface="Montserrat"/>
              </a:rPr>
              <a:t>roles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62169" y="2726950"/>
            <a:ext cx="7563662" cy="6974286"/>
          </a:xfrm>
          <a:custGeom>
            <a:avLst/>
            <a:gdLst/>
            <a:ahLst/>
            <a:cxnLst/>
            <a:rect r="r" b="b" t="t" l="l"/>
            <a:pathLst>
              <a:path h="6974286" w="7563662">
                <a:moveTo>
                  <a:pt x="0" y="0"/>
                </a:moveTo>
                <a:lnTo>
                  <a:pt x="7563662" y="0"/>
                </a:lnTo>
                <a:lnTo>
                  <a:pt x="7563662" y="6974285"/>
                </a:lnTo>
                <a:lnTo>
                  <a:pt x="0" y="69742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01579" y="1526163"/>
            <a:ext cx="6509517" cy="1200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4"/>
              </a:lnSpc>
            </a:pPr>
            <a:r>
              <a:rPr lang="en-US" sz="2789" spc="-8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Agenda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Demo: Cài đặt Apache2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82437" y="8468571"/>
            <a:ext cx="4769605" cy="4309989"/>
          </a:xfrm>
          <a:custGeom>
            <a:avLst/>
            <a:gdLst/>
            <a:ahLst/>
            <a:cxnLst/>
            <a:rect r="r" b="b" t="t" l="l"/>
            <a:pathLst>
              <a:path h="4309989" w="4769605">
                <a:moveTo>
                  <a:pt x="0" y="0"/>
                </a:moveTo>
                <a:lnTo>
                  <a:pt x="4769605" y="0"/>
                </a:lnTo>
                <a:lnTo>
                  <a:pt x="4769605" y="4309989"/>
                </a:lnTo>
                <a:lnTo>
                  <a:pt x="0" y="4309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07015" y="7751432"/>
            <a:ext cx="1773234" cy="1568095"/>
          </a:xfrm>
          <a:custGeom>
            <a:avLst/>
            <a:gdLst/>
            <a:ahLst/>
            <a:cxnLst/>
            <a:rect r="r" b="b" t="t" l="l"/>
            <a:pathLst>
              <a:path h="1568095" w="1773234">
                <a:moveTo>
                  <a:pt x="0" y="0"/>
                </a:moveTo>
                <a:lnTo>
                  <a:pt x="1773235" y="0"/>
                </a:lnTo>
                <a:lnTo>
                  <a:pt x="1773235" y="1568095"/>
                </a:lnTo>
                <a:lnTo>
                  <a:pt x="0" y="1568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7561" y="2125960"/>
            <a:ext cx="1390916" cy="1378746"/>
          </a:xfrm>
          <a:custGeom>
            <a:avLst/>
            <a:gdLst/>
            <a:ahLst/>
            <a:cxnLst/>
            <a:rect r="r" b="b" t="t" l="l"/>
            <a:pathLst>
              <a:path h="1378746" w="1390916">
                <a:moveTo>
                  <a:pt x="0" y="0"/>
                </a:moveTo>
                <a:lnTo>
                  <a:pt x="1390916" y="0"/>
                </a:lnTo>
                <a:lnTo>
                  <a:pt x="1390916" y="1378746"/>
                </a:lnTo>
                <a:lnTo>
                  <a:pt x="0" y="13787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38404" y="885660"/>
            <a:ext cx="3379115" cy="3430096"/>
          </a:xfrm>
          <a:custGeom>
            <a:avLst/>
            <a:gdLst/>
            <a:ahLst/>
            <a:cxnLst/>
            <a:rect r="r" b="b" t="t" l="l"/>
            <a:pathLst>
              <a:path h="3430096" w="3379115">
                <a:moveTo>
                  <a:pt x="0" y="0"/>
                </a:moveTo>
                <a:lnTo>
                  <a:pt x="3379115" y="0"/>
                </a:lnTo>
                <a:lnTo>
                  <a:pt x="3379115" y="3430096"/>
                </a:lnTo>
                <a:lnTo>
                  <a:pt x="0" y="34300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05136" y="1514146"/>
            <a:ext cx="2054763" cy="1468222"/>
          </a:xfrm>
          <a:custGeom>
            <a:avLst/>
            <a:gdLst/>
            <a:ahLst/>
            <a:cxnLst/>
            <a:rect r="r" b="b" t="t" l="l"/>
            <a:pathLst>
              <a:path h="1468222" w="2054763">
                <a:moveTo>
                  <a:pt x="0" y="0"/>
                </a:moveTo>
                <a:lnTo>
                  <a:pt x="2054763" y="0"/>
                </a:lnTo>
                <a:lnTo>
                  <a:pt x="2054763" y="1468222"/>
                </a:lnTo>
                <a:lnTo>
                  <a:pt x="0" y="14682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92612" y="6831773"/>
            <a:ext cx="2718663" cy="2718663"/>
          </a:xfrm>
          <a:custGeom>
            <a:avLst/>
            <a:gdLst/>
            <a:ahLst/>
            <a:cxnLst/>
            <a:rect r="r" b="b" t="t" l="l"/>
            <a:pathLst>
              <a:path h="2718663" w="2718663">
                <a:moveTo>
                  <a:pt x="0" y="0"/>
                </a:moveTo>
                <a:lnTo>
                  <a:pt x="2718663" y="0"/>
                </a:lnTo>
                <a:lnTo>
                  <a:pt x="2718663" y="2718663"/>
                </a:lnTo>
                <a:lnTo>
                  <a:pt x="0" y="271866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028700" y="8601921"/>
            <a:ext cx="2933449" cy="593512"/>
            <a:chOff x="0" y="0"/>
            <a:chExt cx="3911265" cy="79134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3911265" cy="791349"/>
              <a:chOff x="0" y="0"/>
              <a:chExt cx="2008644" cy="4064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00864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08644">
                    <a:moveTo>
                      <a:pt x="1805444" y="0"/>
                    </a:moveTo>
                    <a:cubicBezTo>
                      <a:pt x="1917668" y="0"/>
                      <a:pt x="2008644" y="90976"/>
                      <a:pt x="2008644" y="203200"/>
                    </a:cubicBezTo>
                    <a:cubicBezTo>
                      <a:pt x="2008644" y="315424"/>
                      <a:pt x="1917668" y="406400"/>
                      <a:pt x="180544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008644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        </a:t>
                </a:r>
                <a:r>
                  <a:rPr lang="en-US" sz="180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Nguyễn Văn Huân</a:t>
                </a: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266831" y="148888"/>
              <a:ext cx="493574" cy="493574"/>
            </a:xfrm>
            <a:custGeom>
              <a:avLst/>
              <a:gdLst/>
              <a:ahLst/>
              <a:cxnLst/>
              <a:rect r="r" b="b" t="t" l="l"/>
              <a:pathLst>
                <a:path h="493574" w="493574">
                  <a:moveTo>
                    <a:pt x="0" y="0"/>
                  </a:moveTo>
                  <a:lnTo>
                    <a:pt x="493574" y="0"/>
                  </a:lnTo>
                  <a:lnTo>
                    <a:pt x="493574" y="493573"/>
                  </a:lnTo>
                  <a:lnTo>
                    <a:pt x="0" y="493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197561" y="7732382"/>
            <a:ext cx="367778" cy="525397"/>
          </a:xfrm>
          <a:custGeom>
            <a:avLst/>
            <a:gdLst/>
            <a:ahLst/>
            <a:cxnLst/>
            <a:rect r="r" b="b" t="t" l="l"/>
            <a:pathLst>
              <a:path h="525397" w="367778">
                <a:moveTo>
                  <a:pt x="0" y="0"/>
                </a:moveTo>
                <a:lnTo>
                  <a:pt x="367778" y="0"/>
                </a:lnTo>
                <a:lnTo>
                  <a:pt x="367778" y="525397"/>
                </a:lnTo>
                <a:lnTo>
                  <a:pt x="0" y="5253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88092" y="1754454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802291" y="2534033"/>
            <a:ext cx="5593295" cy="637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8"/>
              </a:lnSpc>
            </a:pPr>
            <a:r>
              <a:rPr lang="en-US" sz="3784" b="tru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Huan Nguyen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3925" y="5376243"/>
            <a:ext cx="13020305" cy="1072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9"/>
              </a:lnSpc>
            </a:pPr>
            <a:r>
              <a:rPr lang="en-US" sz="7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Warm up with Ansible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4551" y="7926944"/>
            <a:ext cx="2697973" cy="33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5"/>
              </a:lnSpc>
              <a:spcBef>
                <a:spcPct val="0"/>
              </a:spcBef>
            </a:pPr>
            <a:r>
              <a:rPr lang="en-US" sz="197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 Noi, Viet Nam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75976" y="6696815"/>
            <a:ext cx="12042381" cy="64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4"/>
              </a:lnSpc>
            </a:pPr>
            <a:r>
              <a:rPr lang="en-US" sz="4699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Giới thiệu về YAML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01579" y="1526163"/>
            <a:ext cx="6509517" cy="2381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4"/>
              </a:lnSpc>
            </a:pPr>
            <a:r>
              <a:rPr lang="en-US" sz="2789" spc="-8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Agenda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YAML là gì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Các kiểu biểu diễn dữ liệu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Các quy tắc cú pháp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20932" y="5736773"/>
            <a:ext cx="10608036" cy="3951493"/>
          </a:xfrm>
          <a:custGeom>
            <a:avLst/>
            <a:gdLst/>
            <a:ahLst/>
            <a:cxnLst/>
            <a:rect r="r" b="b" t="t" l="l"/>
            <a:pathLst>
              <a:path h="3951493" w="10608036">
                <a:moveTo>
                  <a:pt x="0" y="0"/>
                </a:moveTo>
                <a:lnTo>
                  <a:pt x="10608036" y="0"/>
                </a:lnTo>
                <a:lnTo>
                  <a:pt x="10608036" y="3951494"/>
                </a:lnTo>
                <a:lnTo>
                  <a:pt x="0" y="39514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92529" y="876300"/>
            <a:ext cx="14688256" cy="466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YAML </a:t>
            </a: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(viết tắt của "YAML Ain't Markup Language") 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Ngôn ngữ đánh dấu, được thiết kế để đọc và viết dễ dàng. 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Nội dung của file YAML bắt đầu bởi ký tự </a:t>
            </a:r>
            <a:r>
              <a:rPr lang="en-US" sz="2489" spc="-74">
                <a:solidFill>
                  <a:srgbClr val="048AFF"/>
                </a:solidFill>
                <a:latin typeface="Montserrat"/>
                <a:ea typeface="Montserrat"/>
                <a:cs typeface="Montserrat"/>
                <a:sym typeface="Montserrat"/>
              </a:rPr>
              <a:t>---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YAML thường được sử dụng để cấu hình các ứng dụng </a:t>
            </a:r>
          </a:p>
          <a:p>
            <a:pPr algn="l" marL="1612574" indent="-403143" lvl="3">
              <a:lnSpc>
                <a:spcPts val="4680"/>
              </a:lnSpc>
              <a:buFont typeface="Arial"/>
              <a:buChar char="￭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</a:t>
            </a:r>
          </a:p>
          <a:p>
            <a:pPr algn="l" marL="1612574" indent="-403143" lvl="3">
              <a:lnSpc>
                <a:spcPts val="4680"/>
              </a:lnSpc>
              <a:buFont typeface="Arial"/>
              <a:buChar char="￭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Kubernetes</a:t>
            </a:r>
          </a:p>
          <a:p>
            <a:pPr algn="l" marL="1612574" indent="-403143" lvl="3">
              <a:lnSpc>
                <a:spcPts val="4680"/>
              </a:lnSpc>
              <a:buFont typeface="Arial"/>
              <a:buChar char="￭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Docker Compose</a:t>
            </a:r>
          </a:p>
          <a:p>
            <a:pPr algn="l" marL="1612574" indent="-403143" lvl="3">
              <a:lnSpc>
                <a:spcPts val="4680"/>
              </a:lnSpc>
              <a:buFont typeface="Arial"/>
              <a:buChar char="￭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oặc để truyền dữ liệu giữa các hệ thống.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92529" y="3941081"/>
            <a:ext cx="3518749" cy="1808519"/>
          </a:xfrm>
          <a:custGeom>
            <a:avLst/>
            <a:gdLst/>
            <a:ahLst/>
            <a:cxnLst/>
            <a:rect r="r" b="b" t="t" l="l"/>
            <a:pathLst>
              <a:path h="1808519" w="3518749">
                <a:moveTo>
                  <a:pt x="0" y="0"/>
                </a:moveTo>
                <a:lnTo>
                  <a:pt x="3518749" y="0"/>
                </a:lnTo>
                <a:lnTo>
                  <a:pt x="3518749" y="1808519"/>
                </a:lnTo>
                <a:lnTo>
                  <a:pt x="0" y="18085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30761" y="3731392"/>
            <a:ext cx="3310615" cy="2227898"/>
          </a:xfrm>
          <a:custGeom>
            <a:avLst/>
            <a:gdLst/>
            <a:ahLst/>
            <a:cxnLst/>
            <a:rect r="r" b="b" t="t" l="l"/>
            <a:pathLst>
              <a:path h="2227898" w="3310615">
                <a:moveTo>
                  <a:pt x="0" y="0"/>
                </a:moveTo>
                <a:lnTo>
                  <a:pt x="3310615" y="0"/>
                </a:lnTo>
                <a:lnTo>
                  <a:pt x="3310615" y="2227898"/>
                </a:lnTo>
                <a:lnTo>
                  <a:pt x="0" y="2227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62903" y="3941081"/>
            <a:ext cx="4196805" cy="2044597"/>
          </a:xfrm>
          <a:custGeom>
            <a:avLst/>
            <a:gdLst/>
            <a:ahLst/>
            <a:cxnLst/>
            <a:rect r="r" b="b" t="t" l="l"/>
            <a:pathLst>
              <a:path h="2044597" w="4196805">
                <a:moveTo>
                  <a:pt x="0" y="0"/>
                </a:moveTo>
                <a:lnTo>
                  <a:pt x="4196805" y="0"/>
                </a:lnTo>
                <a:lnTo>
                  <a:pt x="4196805" y="2044598"/>
                </a:lnTo>
                <a:lnTo>
                  <a:pt x="0" y="20445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92529" y="876300"/>
            <a:ext cx="14688256" cy="527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Các kiểu biểu diễn dữ liệu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92529" y="2424538"/>
            <a:ext cx="4284901" cy="11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Key - Value</a:t>
            </a:r>
          </a:p>
          <a:p>
            <a:pPr algn="l">
              <a:lnSpc>
                <a:spcPts val="468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001550" y="2424538"/>
            <a:ext cx="4284901" cy="11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Array/lists</a:t>
            </a:r>
          </a:p>
          <a:p>
            <a:pPr algn="l">
              <a:lnSpc>
                <a:spcPts val="46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831544" y="2424538"/>
            <a:ext cx="4284901" cy="527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Dictionary/map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DAGYgtux3Ss</dc:identifier>
  <dcterms:modified xsi:type="dcterms:W3CDTF">2011-08-01T06:04:30Z</dcterms:modified>
  <cp:revision>1</cp:revision>
  <dc:title>Warm up with Ansible</dc:title>
</cp:coreProperties>
</file>