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Montserrat" panose="00000500000000000000" pitchFamily="2" charset="0"/>
      <p:regular r:id="rId6"/>
      <p:bold r:id="rId7"/>
      <p:italic r:id="rId8"/>
      <p:boldItalic r:id="rId9"/>
    </p:embeddedFont>
    <p:embeddedFont>
      <p:font typeface="Montserrat Bold" panose="00000800000000000000" charset="0"/>
      <p:regular r:id="rId10"/>
    </p:embeddedFont>
    <p:embeddedFont>
      <p:font typeface="Montserrat Italics" panose="020B0604020202020204" charset="0"/>
      <p:regular r:id="rId11"/>
    </p:embeddedFont>
    <p:embeddedFont>
      <p:font typeface="Montserrat Ultra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82437" y="8468571"/>
            <a:ext cx="4769605" cy="4309989"/>
          </a:xfrm>
          <a:custGeom>
            <a:avLst/>
            <a:gdLst/>
            <a:ahLst/>
            <a:cxnLst/>
            <a:rect l="l" t="t" r="r" b="b"/>
            <a:pathLst>
              <a:path w="4769605" h="4309989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07015" y="7348320"/>
            <a:ext cx="1773234" cy="1568095"/>
          </a:xfrm>
          <a:custGeom>
            <a:avLst/>
            <a:gdLst/>
            <a:ahLst/>
            <a:cxnLst/>
            <a:rect l="l" t="t" r="r" b="b"/>
            <a:pathLst>
              <a:path w="1773234" h="1568095">
                <a:moveTo>
                  <a:pt x="0" y="0"/>
                </a:moveTo>
                <a:lnTo>
                  <a:pt x="1773235" y="0"/>
                </a:lnTo>
                <a:lnTo>
                  <a:pt x="1773235" y="1568096"/>
                </a:lnTo>
                <a:lnTo>
                  <a:pt x="0" y="1568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48960" y="2982368"/>
            <a:ext cx="4374802" cy="4374802"/>
          </a:xfrm>
          <a:custGeom>
            <a:avLst/>
            <a:gdLst/>
            <a:ahLst/>
            <a:cxnLst/>
            <a:rect l="l" t="t" r="r" b="b"/>
            <a:pathLst>
              <a:path w="4374802" h="4374802">
                <a:moveTo>
                  <a:pt x="0" y="0"/>
                </a:moveTo>
                <a:lnTo>
                  <a:pt x="4374803" y="0"/>
                </a:lnTo>
                <a:lnTo>
                  <a:pt x="4374803" y="4374802"/>
                </a:lnTo>
                <a:lnTo>
                  <a:pt x="0" y="43748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97561" y="2125960"/>
            <a:ext cx="1390916" cy="1378746"/>
          </a:xfrm>
          <a:custGeom>
            <a:avLst/>
            <a:gdLst/>
            <a:ahLst/>
            <a:cxnLst/>
            <a:rect l="l" t="t" r="r" b="b"/>
            <a:pathLst>
              <a:path w="1390916" h="137874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38404" y="885660"/>
            <a:ext cx="3379115" cy="3430096"/>
          </a:xfrm>
          <a:custGeom>
            <a:avLst/>
            <a:gdLst/>
            <a:ahLst/>
            <a:cxnLst/>
            <a:rect l="l" t="t" r="r" b="b"/>
            <a:pathLst>
              <a:path w="3379115" h="3430096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01819" y="-1687290"/>
            <a:ext cx="8169265" cy="3260279"/>
          </a:xfrm>
          <a:custGeom>
            <a:avLst/>
            <a:gdLst/>
            <a:ahLst/>
            <a:cxnLst/>
            <a:rect l="l" t="t" r="r" b="b"/>
            <a:pathLst>
              <a:path w="8169265" h="3260279">
                <a:moveTo>
                  <a:pt x="0" y="0"/>
                </a:moveTo>
                <a:lnTo>
                  <a:pt x="8169265" y="0"/>
                </a:lnTo>
                <a:lnTo>
                  <a:pt x="8169265" y="3260280"/>
                </a:lnTo>
                <a:lnTo>
                  <a:pt x="0" y="32602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01819" y="9867900"/>
            <a:ext cx="18891638" cy="755666"/>
          </a:xfrm>
          <a:custGeom>
            <a:avLst/>
            <a:gdLst/>
            <a:ahLst/>
            <a:cxnLst/>
            <a:rect l="l" t="t" r="r" b="b"/>
            <a:pathLst>
              <a:path w="18891638" h="755666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605136" y="1514146"/>
            <a:ext cx="2054763" cy="1468222"/>
          </a:xfrm>
          <a:custGeom>
            <a:avLst/>
            <a:gdLst/>
            <a:ahLst/>
            <a:cxnLst/>
            <a:rect l="l" t="t" r="r" b="b"/>
            <a:pathLst>
              <a:path w="2054763" h="1468222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67446" y="-2852606"/>
            <a:ext cx="11992299" cy="4778541"/>
          </a:xfrm>
          <a:custGeom>
            <a:avLst/>
            <a:gdLst/>
            <a:ahLst/>
            <a:cxnLst/>
            <a:rect l="l" t="t" r="r" b="b"/>
            <a:pathLst>
              <a:path w="11992299" h="4778541">
                <a:moveTo>
                  <a:pt x="0" y="0"/>
                </a:moveTo>
                <a:lnTo>
                  <a:pt x="11992300" y="0"/>
                </a:lnTo>
                <a:lnTo>
                  <a:pt x="11992300" y="4778541"/>
                </a:lnTo>
                <a:lnTo>
                  <a:pt x="0" y="477854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592612" y="6831773"/>
            <a:ext cx="2718663" cy="2718663"/>
          </a:xfrm>
          <a:custGeom>
            <a:avLst/>
            <a:gdLst/>
            <a:ahLst/>
            <a:cxnLst/>
            <a:rect l="l" t="t" r="r" b="b"/>
            <a:pathLst>
              <a:path w="2718663" h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2" name="Group 12"/>
          <p:cNvGrpSpPr/>
          <p:nvPr/>
        </p:nvGrpSpPr>
        <p:grpSpPr>
          <a:xfrm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008644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2008644" h="406400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Nguyễn Văn Huân</a:t>
                </a:r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266831" y="148888"/>
              <a:ext cx="493574" cy="493574"/>
            </a:xfrm>
            <a:custGeom>
              <a:avLst/>
              <a:gdLst/>
              <a:ahLst/>
              <a:cxnLst/>
              <a:rect l="l" t="t" r="r" b="b"/>
              <a:pathLst>
                <a:path w="493574" h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2802291" y="2534033"/>
            <a:ext cx="5593295" cy="637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5309568"/>
            <a:ext cx="7576436" cy="107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Settup</a:t>
            </a:r>
          </a:p>
        </p:txBody>
      </p:sp>
      <p:sp>
        <p:nvSpPr>
          <p:cNvPr id="19" name="Freeform 19"/>
          <p:cNvSpPr/>
          <p:nvPr/>
        </p:nvSpPr>
        <p:spPr>
          <a:xfrm>
            <a:off x="1197561" y="7732382"/>
            <a:ext cx="367778" cy="525397"/>
          </a:xfrm>
          <a:custGeom>
            <a:avLst/>
            <a:gdLst/>
            <a:ahLst/>
            <a:cxnLst/>
            <a:rect l="l" t="t" r="r" b="b"/>
            <a:pathLst>
              <a:path w="367778" h="525397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4551" y="7926944"/>
            <a:ext cx="2697973" cy="33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0339" y="6544120"/>
            <a:ext cx="9290936" cy="64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675" lvl="1" indent="-507338" algn="l">
              <a:lnSpc>
                <a:spcPts val="4934"/>
              </a:lnSpc>
              <a:buAutoNum type="arabicPeriod"/>
            </a:pPr>
            <a:r>
              <a:rPr lang="en-US" sz="4699" i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Cài đặt Terraform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36672" y="1836490"/>
            <a:ext cx="10814655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41"/>
              </a:lnSpc>
              <a:spcBef>
                <a:spcPct val="0"/>
              </a:spcBef>
            </a:pPr>
            <a:r>
              <a:rPr lang="en-US" sz="7368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Install Terraform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90372" y="4342158"/>
            <a:ext cx="3628085" cy="4414507"/>
            <a:chOff x="0" y="0"/>
            <a:chExt cx="1693662" cy="20607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472977" y="4522449"/>
            <a:ext cx="3262874" cy="4031036"/>
            <a:chOff x="0" y="0"/>
            <a:chExt cx="1523174" cy="18817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236634" y="4342158"/>
            <a:ext cx="3628085" cy="4414507"/>
            <a:chOff x="0" y="0"/>
            <a:chExt cx="1693662" cy="20607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419239" y="4522449"/>
            <a:ext cx="3262874" cy="4031036"/>
            <a:chOff x="0" y="0"/>
            <a:chExt cx="1523174" cy="18817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369543" y="4342158"/>
            <a:ext cx="3628085" cy="4414507"/>
            <a:chOff x="0" y="0"/>
            <a:chExt cx="1693662" cy="206077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552149" y="4522449"/>
            <a:ext cx="3262874" cy="4031036"/>
            <a:chOff x="0" y="0"/>
            <a:chExt cx="1523174" cy="188176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529345" y="4806254"/>
            <a:ext cx="1150140" cy="1262156"/>
          </a:xfrm>
          <a:custGeom>
            <a:avLst/>
            <a:gdLst/>
            <a:ahLst/>
            <a:cxnLst/>
            <a:rect l="l" t="t" r="r" b="b"/>
            <a:pathLst>
              <a:path w="1150140" h="1262156">
                <a:moveTo>
                  <a:pt x="0" y="0"/>
                </a:moveTo>
                <a:lnTo>
                  <a:pt x="1150139" y="0"/>
                </a:lnTo>
                <a:lnTo>
                  <a:pt x="1150139" y="1262156"/>
                </a:lnTo>
                <a:lnTo>
                  <a:pt x="0" y="1262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8507678" y="4864245"/>
            <a:ext cx="1085996" cy="1185114"/>
          </a:xfrm>
          <a:custGeom>
            <a:avLst/>
            <a:gdLst/>
            <a:ahLst/>
            <a:cxnLst/>
            <a:rect l="l" t="t" r="r" b="b"/>
            <a:pathLst>
              <a:path w="1085996" h="1185114">
                <a:moveTo>
                  <a:pt x="0" y="0"/>
                </a:moveTo>
                <a:lnTo>
                  <a:pt x="1085996" y="0"/>
                </a:lnTo>
                <a:lnTo>
                  <a:pt x="1085996" y="1185115"/>
                </a:lnTo>
                <a:lnTo>
                  <a:pt x="0" y="1185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2639481" y="4873770"/>
            <a:ext cx="1088209" cy="1358140"/>
          </a:xfrm>
          <a:custGeom>
            <a:avLst/>
            <a:gdLst/>
            <a:ahLst/>
            <a:cxnLst/>
            <a:rect l="l" t="t" r="r" b="b"/>
            <a:pathLst>
              <a:path w="1088209" h="1358140">
                <a:moveTo>
                  <a:pt x="0" y="0"/>
                </a:moveTo>
                <a:lnTo>
                  <a:pt x="1088209" y="0"/>
                </a:lnTo>
                <a:lnTo>
                  <a:pt x="1088209" y="1358140"/>
                </a:lnTo>
                <a:lnTo>
                  <a:pt x="0" y="1358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665711" y="6972289"/>
            <a:ext cx="2877407" cy="82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9"/>
              </a:lnSpc>
              <a:spcBef>
                <a:spcPct val="0"/>
              </a:spcBef>
            </a:pPr>
            <a:r>
              <a:rPr lang="en-US" sz="15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Cài đặt Terraform trên máy tính chạy Distro Linux Ubuntu 18.04, 20.04, 22.04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65711" y="6403228"/>
            <a:ext cx="2877407" cy="34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Linux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611973" y="6972289"/>
            <a:ext cx="2877407" cy="82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9"/>
              </a:lnSpc>
              <a:spcBef>
                <a:spcPct val="0"/>
              </a:spcBef>
            </a:pPr>
            <a:r>
              <a:rPr lang="en-US" sz="15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Cài đặt Terraform trên máy tính chạy hệ điều hành Windows 7, 10, 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611973" y="6403228"/>
            <a:ext cx="2877407" cy="34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744882" y="6993258"/>
            <a:ext cx="2877407" cy="82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9"/>
              </a:lnSpc>
              <a:spcBef>
                <a:spcPct val="0"/>
              </a:spcBef>
            </a:pPr>
            <a:r>
              <a:rPr lang="en-US" sz="15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Cài đặt Terraform trên máy tính chạy hệ điều hành macOS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744882" y="6403228"/>
            <a:ext cx="2877407" cy="34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macOS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82437" y="8468571"/>
            <a:ext cx="4769605" cy="4309989"/>
          </a:xfrm>
          <a:custGeom>
            <a:avLst/>
            <a:gdLst/>
            <a:ahLst/>
            <a:cxnLst/>
            <a:rect l="l" t="t" r="r" b="b"/>
            <a:pathLst>
              <a:path w="4769605" h="4309989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07015" y="7348320"/>
            <a:ext cx="1773234" cy="1568095"/>
          </a:xfrm>
          <a:custGeom>
            <a:avLst/>
            <a:gdLst/>
            <a:ahLst/>
            <a:cxnLst/>
            <a:rect l="l" t="t" r="r" b="b"/>
            <a:pathLst>
              <a:path w="1773234" h="1568095">
                <a:moveTo>
                  <a:pt x="0" y="0"/>
                </a:moveTo>
                <a:lnTo>
                  <a:pt x="1773235" y="0"/>
                </a:lnTo>
                <a:lnTo>
                  <a:pt x="1773235" y="1568096"/>
                </a:lnTo>
                <a:lnTo>
                  <a:pt x="0" y="1568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48960" y="2982368"/>
            <a:ext cx="4374802" cy="4374802"/>
          </a:xfrm>
          <a:custGeom>
            <a:avLst/>
            <a:gdLst/>
            <a:ahLst/>
            <a:cxnLst/>
            <a:rect l="l" t="t" r="r" b="b"/>
            <a:pathLst>
              <a:path w="4374802" h="4374802">
                <a:moveTo>
                  <a:pt x="0" y="0"/>
                </a:moveTo>
                <a:lnTo>
                  <a:pt x="4374803" y="0"/>
                </a:lnTo>
                <a:lnTo>
                  <a:pt x="4374803" y="4374802"/>
                </a:lnTo>
                <a:lnTo>
                  <a:pt x="0" y="43748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97561" y="2125960"/>
            <a:ext cx="1390916" cy="1378746"/>
          </a:xfrm>
          <a:custGeom>
            <a:avLst/>
            <a:gdLst/>
            <a:ahLst/>
            <a:cxnLst/>
            <a:rect l="l" t="t" r="r" b="b"/>
            <a:pathLst>
              <a:path w="1390916" h="137874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38404" y="885660"/>
            <a:ext cx="3379115" cy="3430096"/>
          </a:xfrm>
          <a:custGeom>
            <a:avLst/>
            <a:gdLst/>
            <a:ahLst/>
            <a:cxnLst/>
            <a:rect l="l" t="t" r="r" b="b"/>
            <a:pathLst>
              <a:path w="3379115" h="3430096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01819" y="-1687290"/>
            <a:ext cx="8169265" cy="3260279"/>
          </a:xfrm>
          <a:custGeom>
            <a:avLst/>
            <a:gdLst/>
            <a:ahLst/>
            <a:cxnLst/>
            <a:rect l="l" t="t" r="r" b="b"/>
            <a:pathLst>
              <a:path w="8169265" h="3260279">
                <a:moveTo>
                  <a:pt x="0" y="0"/>
                </a:moveTo>
                <a:lnTo>
                  <a:pt x="8169265" y="0"/>
                </a:lnTo>
                <a:lnTo>
                  <a:pt x="8169265" y="3260280"/>
                </a:lnTo>
                <a:lnTo>
                  <a:pt x="0" y="32602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01819" y="9867900"/>
            <a:ext cx="18891638" cy="755666"/>
          </a:xfrm>
          <a:custGeom>
            <a:avLst/>
            <a:gdLst/>
            <a:ahLst/>
            <a:cxnLst/>
            <a:rect l="l" t="t" r="r" b="b"/>
            <a:pathLst>
              <a:path w="18891638" h="755666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605136" y="1514146"/>
            <a:ext cx="2054763" cy="1468222"/>
          </a:xfrm>
          <a:custGeom>
            <a:avLst/>
            <a:gdLst/>
            <a:ahLst/>
            <a:cxnLst/>
            <a:rect l="l" t="t" r="r" b="b"/>
            <a:pathLst>
              <a:path w="2054763" h="1468222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67446" y="-2852606"/>
            <a:ext cx="11992299" cy="4778541"/>
          </a:xfrm>
          <a:custGeom>
            <a:avLst/>
            <a:gdLst/>
            <a:ahLst/>
            <a:cxnLst/>
            <a:rect l="l" t="t" r="r" b="b"/>
            <a:pathLst>
              <a:path w="11992299" h="4778541">
                <a:moveTo>
                  <a:pt x="0" y="0"/>
                </a:moveTo>
                <a:lnTo>
                  <a:pt x="11992300" y="0"/>
                </a:lnTo>
                <a:lnTo>
                  <a:pt x="11992300" y="4778541"/>
                </a:lnTo>
                <a:lnTo>
                  <a:pt x="0" y="477854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592612" y="6831773"/>
            <a:ext cx="2718663" cy="2718663"/>
          </a:xfrm>
          <a:custGeom>
            <a:avLst/>
            <a:gdLst/>
            <a:ahLst/>
            <a:cxnLst/>
            <a:rect l="l" t="t" r="r" b="b"/>
            <a:pathLst>
              <a:path w="2718663" h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2" name="Group 12"/>
          <p:cNvGrpSpPr/>
          <p:nvPr/>
        </p:nvGrpSpPr>
        <p:grpSpPr>
          <a:xfrm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008644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2008644" h="406400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Nguyễn Văn Huân</a:t>
                </a:r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266831" y="148888"/>
              <a:ext cx="493574" cy="493574"/>
            </a:xfrm>
            <a:custGeom>
              <a:avLst/>
              <a:gdLst/>
              <a:ahLst/>
              <a:cxnLst/>
              <a:rect l="l" t="t" r="r" b="b"/>
              <a:pathLst>
                <a:path w="493574" h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2802291" y="2534033"/>
            <a:ext cx="5593295" cy="637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5309568"/>
            <a:ext cx="7576436" cy="107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Settup</a:t>
            </a:r>
          </a:p>
        </p:txBody>
      </p:sp>
      <p:sp>
        <p:nvSpPr>
          <p:cNvPr id="19" name="Freeform 19"/>
          <p:cNvSpPr/>
          <p:nvPr/>
        </p:nvSpPr>
        <p:spPr>
          <a:xfrm>
            <a:off x="1197561" y="7732382"/>
            <a:ext cx="367778" cy="525397"/>
          </a:xfrm>
          <a:custGeom>
            <a:avLst/>
            <a:gdLst/>
            <a:ahLst/>
            <a:cxnLst/>
            <a:rect l="l" t="t" r="r" b="b"/>
            <a:pathLst>
              <a:path w="367778" h="525397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4551" y="7926944"/>
            <a:ext cx="2697973" cy="33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04551" y="6544120"/>
            <a:ext cx="9290936" cy="64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699" i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2. Cài đặt </a:t>
            </a:r>
            <a:r>
              <a:rPr lang="en-US" sz="4699" i="1" u="sng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  <a:hlinkClick r:id="rId22" tooltip="https://code.visualstudio.com/"/>
              </a:rPr>
              <a:t>Visual Studio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236634" y="4342158"/>
            <a:ext cx="3628085" cy="4414507"/>
            <a:chOff x="0" y="0"/>
            <a:chExt cx="1693662" cy="206077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19239" y="4522449"/>
            <a:ext cx="3262874" cy="4031036"/>
            <a:chOff x="0" y="0"/>
            <a:chExt cx="1523174" cy="1881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360246" y="4873770"/>
            <a:ext cx="1247509" cy="1247509"/>
          </a:xfrm>
          <a:custGeom>
            <a:avLst/>
            <a:gdLst/>
            <a:ahLst/>
            <a:cxnLst/>
            <a:rect l="l" t="t" r="r" b="b"/>
            <a:pathLst>
              <a:path w="1247509" h="1247509">
                <a:moveTo>
                  <a:pt x="0" y="0"/>
                </a:moveTo>
                <a:lnTo>
                  <a:pt x="1247510" y="0"/>
                </a:lnTo>
                <a:lnTo>
                  <a:pt x="1247510" y="1247510"/>
                </a:lnTo>
                <a:lnTo>
                  <a:pt x="0" y="1247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637068" y="7114640"/>
            <a:ext cx="1346933" cy="1346933"/>
          </a:xfrm>
          <a:custGeom>
            <a:avLst/>
            <a:gdLst/>
            <a:ahLst/>
            <a:cxnLst/>
            <a:rect l="l" t="t" r="r" b="b"/>
            <a:pathLst>
              <a:path w="1346933" h="1346933">
                <a:moveTo>
                  <a:pt x="0" y="0"/>
                </a:moveTo>
                <a:lnTo>
                  <a:pt x="1346933" y="0"/>
                </a:lnTo>
                <a:lnTo>
                  <a:pt x="1346933" y="1346932"/>
                </a:lnTo>
                <a:lnTo>
                  <a:pt x="0" y="134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350312" y="7389673"/>
            <a:ext cx="796866" cy="796866"/>
          </a:xfrm>
          <a:custGeom>
            <a:avLst/>
            <a:gdLst/>
            <a:ahLst/>
            <a:cxnLst/>
            <a:rect l="l" t="t" r="r" b="b"/>
            <a:pathLst>
              <a:path w="796866" h="796866">
                <a:moveTo>
                  <a:pt x="0" y="0"/>
                </a:moveTo>
                <a:lnTo>
                  <a:pt x="796866" y="0"/>
                </a:lnTo>
                <a:lnTo>
                  <a:pt x="796866" y="796866"/>
                </a:lnTo>
                <a:lnTo>
                  <a:pt x="0" y="796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620506" y="1836490"/>
            <a:ext cx="13046988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41"/>
              </a:lnSpc>
              <a:spcBef>
                <a:spcPct val="0"/>
              </a:spcBef>
            </a:pPr>
            <a:r>
              <a:rPr lang="en-US" sz="7368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Install Visual Studio Code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11973" y="6442028"/>
            <a:ext cx="2877407" cy="785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89"/>
              </a:lnSpc>
              <a:spcBef>
                <a:spcPct val="0"/>
              </a:spcBef>
            </a:pPr>
            <a:r>
              <a:rPr lang="en-US" sz="1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Cài đặt Visual Studio Code và các extension hỗ trợ Terraform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Montserrat Bold</vt:lpstr>
      <vt:lpstr>Arial</vt:lpstr>
      <vt:lpstr>Montserrat</vt:lpstr>
      <vt:lpstr>Montserrat Ultra-Bold</vt:lpstr>
      <vt:lpstr>Calibri</vt:lpstr>
      <vt:lpstr>Montserrat Italics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Settup Terraform</dc:title>
  <cp:lastModifiedBy>Huân Nguyễn</cp:lastModifiedBy>
  <cp:revision>2</cp:revision>
  <dcterms:created xsi:type="dcterms:W3CDTF">2006-08-16T00:00:00Z</dcterms:created>
  <dcterms:modified xsi:type="dcterms:W3CDTF">2024-10-01T08:19:48Z</dcterms:modified>
  <dc:identifier>DAGEVM9Dg1s</dc:identifier>
</cp:coreProperties>
</file>