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Phục Sinh - Sample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Đây là bản trình chiếu mẫu cho Phục Sinh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