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112" r:id="rId1"/>
  </p:sldMasterIdLst>
  <p:notesMasterIdLst>
    <p:notesMasterId r:id="rId14"/>
  </p:notesMasterIdLst>
  <p:sldIdLst>
    <p:sldId id="256" r:id="rId2"/>
    <p:sldId id="279" r:id="rId3"/>
    <p:sldId id="280" r:id="rId4"/>
    <p:sldId id="281" r:id="rId5"/>
    <p:sldId id="282" r:id="rId6"/>
    <p:sldId id="288" r:id="rId7"/>
    <p:sldId id="284" r:id="rId8"/>
    <p:sldId id="285" r:id="rId9"/>
    <p:sldId id="283" r:id="rId10"/>
    <p:sldId id="286" r:id="rId11"/>
    <p:sldId id="287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34ec10db48a295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9A51"/>
    <a:srgbClr val="AEC4AF"/>
    <a:srgbClr val="F8CB45"/>
    <a:srgbClr val="ECADAE"/>
    <a:srgbClr val="C95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43AC6-E6AA-472F-B608-43287C50BADC}">
  <a:tblStyle styleId="{8A243AC6-E6AA-472F-B608-43287C50B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86395"/>
  </p:normalViewPr>
  <p:slideViewPr>
    <p:cSldViewPr snapToGrid="0" snapToObjects="1">
      <p:cViewPr varScale="1">
        <p:scale>
          <a:sx n="85" d="100"/>
          <a:sy n="85" d="100"/>
        </p:scale>
        <p:origin x="11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51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382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92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6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93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375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97251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342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87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7034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18560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52612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6561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4526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7869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52910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9312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4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50000" t="20000" b="-12000"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0" y="301083"/>
            <a:ext cx="6467707" cy="19849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Chào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mừng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thầy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cô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bạn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đến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với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bảo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vệ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nhóm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 Group5-T1907A</a:t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</a:b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Helvetica Neue Medium" panose="02000503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DA70E4DE-BCA6-A341-9B7F-561CDAC1D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949" y="4208153"/>
            <a:ext cx="1776051" cy="7371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920573"/>
            <a:ext cx="64677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Super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4.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5.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5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CẢM ƠN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9218"/>
            <a:ext cx="8515350" cy="37742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37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22BAEBB-B897-4E2E-8BE7-753F1060BEA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7989" y="1148577"/>
            <a:ext cx="8642195" cy="1918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C00000"/>
                </a:solidFill>
              </a:rPr>
              <a:t>THANKS YOU FOR YOUR LISTENING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144" y="1587609"/>
            <a:ext cx="7543800" cy="337468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446" y="1635345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446" y="424634"/>
            <a:ext cx="8314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02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214953"/>
            <a:ext cx="7898409" cy="96419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0" y="1743143"/>
            <a:ext cx="10225587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6230599" y="407733"/>
            <a:ext cx="1404518" cy="912937"/>
            <a:chOff x="1702803" y="766"/>
            <a:chExt cx="1404518" cy="912937"/>
          </a:xfrm>
        </p:grpSpPr>
        <p:sp>
          <p:nvSpPr>
            <p:cNvPr id="57" name="Rounded Rectangle 56"/>
            <p:cNvSpPr/>
            <p:nvPr/>
          </p:nvSpPr>
          <p:spPr>
            <a:xfrm>
              <a:off x="1702803" y="766"/>
              <a:ext cx="1404518" cy="91293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ounded Rectangle 4"/>
            <p:cNvSpPr/>
            <p:nvPr/>
          </p:nvSpPr>
          <p:spPr>
            <a:xfrm>
              <a:off x="1747369" y="45332"/>
              <a:ext cx="1315386" cy="823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PHÂN TÍCH YÊU CẦU</a:t>
              </a:r>
              <a:endParaRPr lang="en-US" sz="17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Straight Connector 5"/>
          <p:cNvSpPr/>
          <p:nvPr/>
        </p:nvSpPr>
        <p:spPr>
          <a:xfrm>
            <a:off x="5423975" y="864202"/>
            <a:ext cx="3017766" cy="30177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21269" y="178757"/>
                </a:moveTo>
                <a:arcTo wR="1508883" hR="1508883" stAng="17890351" swAng="2626986"/>
              </a:path>
            </a:pathLst>
          </a:custGeom>
          <a:noFill/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5" name="Group 44"/>
          <p:cNvGrpSpPr/>
          <p:nvPr/>
        </p:nvGrpSpPr>
        <p:grpSpPr>
          <a:xfrm>
            <a:off x="7739482" y="1916616"/>
            <a:ext cx="1404518" cy="912937"/>
            <a:chOff x="3211686" y="1509649"/>
            <a:chExt cx="1404518" cy="912937"/>
          </a:xfrm>
        </p:grpSpPr>
        <p:sp>
          <p:nvSpPr>
            <p:cNvPr id="55" name="Rounded Rectangle 54"/>
            <p:cNvSpPr/>
            <p:nvPr/>
          </p:nvSpPr>
          <p:spPr>
            <a:xfrm>
              <a:off x="3211686" y="1509649"/>
              <a:ext cx="1404518" cy="91293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482067"/>
                <a:satOff val="-3308"/>
                <a:lumOff val="1699"/>
                <a:alphaOff val="0"/>
              </a:schemeClr>
            </a:fillRef>
            <a:effectRef idx="2">
              <a:schemeClr val="accent2">
                <a:hueOff val="-482067"/>
                <a:satOff val="-3308"/>
                <a:lumOff val="169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7"/>
            <p:cNvSpPr/>
            <p:nvPr/>
          </p:nvSpPr>
          <p:spPr>
            <a:xfrm>
              <a:off x="3256252" y="1554215"/>
              <a:ext cx="1315386" cy="823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LÊN Ý TƯỞNG</a:t>
              </a:r>
              <a:endParaRPr lang="en-US" sz="17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traight Connector 8"/>
          <p:cNvSpPr/>
          <p:nvPr/>
        </p:nvSpPr>
        <p:spPr>
          <a:xfrm>
            <a:off x="5423975" y="864202"/>
            <a:ext cx="3017766" cy="30177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43554" y="1976265"/>
                </a:moveTo>
                <a:arcTo wR="1508883" hR="1508883" stAng="1082664" swAng="2626986"/>
              </a:path>
            </a:pathLst>
          </a:custGeom>
          <a:noFill/>
        </p:spPr>
        <p:style>
          <a:lnRef idx="1">
            <a:schemeClr val="accent2">
              <a:hueOff val="-482067"/>
              <a:satOff val="-3308"/>
              <a:lumOff val="1699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/>
          <p:cNvGrpSpPr/>
          <p:nvPr/>
        </p:nvGrpSpPr>
        <p:grpSpPr>
          <a:xfrm>
            <a:off x="6230599" y="3425500"/>
            <a:ext cx="1404518" cy="912937"/>
            <a:chOff x="1702803" y="3018533"/>
            <a:chExt cx="1404518" cy="912937"/>
          </a:xfrm>
        </p:grpSpPr>
        <p:sp>
          <p:nvSpPr>
            <p:cNvPr id="53" name="Rounded Rectangle 52"/>
            <p:cNvSpPr/>
            <p:nvPr/>
          </p:nvSpPr>
          <p:spPr>
            <a:xfrm>
              <a:off x="1702803" y="3018533"/>
              <a:ext cx="1404518" cy="91293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964133"/>
                <a:satOff val="-6616"/>
                <a:lumOff val="3399"/>
                <a:alphaOff val="0"/>
              </a:schemeClr>
            </a:fillRef>
            <a:effectRef idx="2">
              <a:schemeClr val="accent2">
                <a:hueOff val="-964133"/>
                <a:satOff val="-6616"/>
                <a:lumOff val="339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10"/>
            <p:cNvSpPr/>
            <p:nvPr/>
          </p:nvSpPr>
          <p:spPr>
            <a:xfrm>
              <a:off x="1747369" y="3063099"/>
              <a:ext cx="1315386" cy="823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  <a:endParaRPr lang="en-US" sz="1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Straight Connector 11"/>
          <p:cNvSpPr/>
          <p:nvPr/>
        </p:nvSpPr>
        <p:spPr>
          <a:xfrm>
            <a:off x="5423975" y="864202"/>
            <a:ext cx="3017766" cy="30177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96497" y="2839009"/>
                </a:moveTo>
                <a:arcTo wR="1508883" hR="1508883" stAng="7090351" swAng="2626986"/>
              </a:path>
            </a:pathLst>
          </a:custGeom>
          <a:noFill/>
        </p:spPr>
        <p:style>
          <a:lnRef idx="1">
            <a:schemeClr val="accent2">
              <a:hueOff val="-964133"/>
              <a:satOff val="-6616"/>
              <a:lumOff val="3399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9" name="Group 48"/>
          <p:cNvGrpSpPr/>
          <p:nvPr/>
        </p:nvGrpSpPr>
        <p:grpSpPr>
          <a:xfrm>
            <a:off x="4721715" y="1916616"/>
            <a:ext cx="1404518" cy="912937"/>
            <a:chOff x="193919" y="1509649"/>
            <a:chExt cx="1404518" cy="912937"/>
          </a:xfrm>
        </p:grpSpPr>
        <p:sp>
          <p:nvSpPr>
            <p:cNvPr id="51" name="Rounded Rectangle 50"/>
            <p:cNvSpPr/>
            <p:nvPr/>
          </p:nvSpPr>
          <p:spPr>
            <a:xfrm>
              <a:off x="193919" y="1509649"/>
              <a:ext cx="1404518" cy="91293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46200"/>
                <a:satOff val="-9924"/>
                <a:lumOff val="5098"/>
                <a:alphaOff val="0"/>
              </a:schemeClr>
            </a:fillRef>
            <a:effectRef idx="2">
              <a:schemeClr val="accent2">
                <a:hueOff val="-1446200"/>
                <a:satOff val="-9924"/>
                <a:lumOff val="5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13"/>
            <p:cNvSpPr/>
            <p:nvPr/>
          </p:nvSpPr>
          <p:spPr>
            <a:xfrm>
              <a:off x="238485" y="1554215"/>
              <a:ext cx="1315386" cy="823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KIỂM TRA</a:t>
              </a:r>
              <a:endParaRPr lang="en-US" sz="1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Straight Connector 14"/>
          <p:cNvSpPr/>
          <p:nvPr/>
        </p:nvSpPr>
        <p:spPr>
          <a:xfrm>
            <a:off x="5423975" y="864202"/>
            <a:ext cx="3017766" cy="30177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4211" y="1041500"/>
                </a:moveTo>
                <a:arcTo wR="1508883" hR="1508883" stAng="11882664" swAng="2626986"/>
              </a:path>
            </a:pathLst>
          </a:custGeom>
          <a:noFill/>
        </p:spPr>
        <p:style>
          <a:lnRef idx="1">
            <a:schemeClr val="accent2">
              <a:hueOff val="-1446200"/>
              <a:satOff val="-9924"/>
              <a:lumOff val="5098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TextBox 59"/>
          <p:cNvSpPr txBox="1"/>
          <p:nvPr/>
        </p:nvSpPr>
        <p:spPr>
          <a:xfrm>
            <a:off x="233928" y="488561"/>
            <a:ext cx="37289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Content Placeholder 3" descr="Planting">
            <a:extLst>
              <a:ext uri="{FF2B5EF4-FFF2-40B4-BE49-F238E27FC236}">
                <a16:creationId xmlns:a16="http://schemas.microsoft.com/office/drawing/2014/main" xmlns="" id="{36C5320A-DFA9-4A31-8D7F-EE05D1E38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61" y="1230071"/>
            <a:ext cx="4516990" cy="32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412594" y="160118"/>
            <a:ext cx="5018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DIAGRAMS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28" y="1012039"/>
            <a:ext cx="2821506" cy="11659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 txBox="1">
            <a:spLocks/>
          </p:cNvSpPr>
          <p:nvPr/>
        </p:nvSpPr>
        <p:spPr>
          <a:xfrm>
            <a:off x="1317436" y="487036"/>
            <a:ext cx="3311247" cy="1364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476" y="1851102"/>
            <a:ext cx="32896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Database diagrams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5476" y="1024925"/>
            <a:ext cx="3475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CƠ SỞ DỮ LIỆU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33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400050"/>
            <a:ext cx="8258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3" y="144965"/>
            <a:ext cx="7886700" cy="5367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356838" y="595502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Trello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6" y="1057167"/>
            <a:ext cx="8914672" cy="40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66" y="-16088"/>
            <a:ext cx="7741734" cy="9941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4966" y="754380"/>
            <a:ext cx="877824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9842" y="1081669"/>
            <a:ext cx="3868340" cy="343791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user.</a:t>
            </a:r>
          </a:p>
          <a:p>
            <a:pPr marL="457200" indent="-457200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29150" y="1081670"/>
            <a:ext cx="4514850" cy="35605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hàng,thanh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57" y="1434520"/>
            <a:ext cx="323386" cy="388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21" y="1822847"/>
            <a:ext cx="342167" cy="3739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66" y="2580972"/>
            <a:ext cx="313512" cy="362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7" y="1371266"/>
            <a:ext cx="370250" cy="382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762" y="1878704"/>
            <a:ext cx="361217" cy="3180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61" y="2201831"/>
            <a:ext cx="404234" cy="3791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541" y="2547820"/>
            <a:ext cx="467101" cy="4613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65" y="2914484"/>
            <a:ext cx="313512" cy="362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815" y="3009203"/>
            <a:ext cx="313512" cy="362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579" y="3344956"/>
            <a:ext cx="313512" cy="3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559</Words>
  <Application>Microsoft Office PowerPoint</Application>
  <PresentationFormat>On-screen Show (16:9)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Times New Roman</vt:lpstr>
      <vt:lpstr>Wingdings</vt:lpstr>
      <vt:lpstr>Helvetica Neue Medium</vt:lpstr>
      <vt:lpstr>Arial</vt:lpstr>
      <vt:lpstr>Calibri Light</vt:lpstr>
      <vt:lpstr>Office Theme</vt:lpstr>
      <vt:lpstr>Chào mừng thầy cô và các bạn đến với phần bảo vệ đồ án nhóm Group5-T1907A </vt:lpstr>
      <vt:lpstr>I. Lý do chọn đề tài II. Phân tích hệ thống III. Cách thức quản lý công việc IV. Kết quả đề tài V. Tổng kết </vt:lpstr>
      <vt:lpstr>I. Lý do chọn đề tài và yêu cầu</vt:lpstr>
      <vt:lpstr>PowerPoint Presentation</vt:lpstr>
      <vt:lpstr> </vt:lpstr>
      <vt:lpstr>PowerPoint Presentation</vt:lpstr>
      <vt:lpstr>III. Cách thức quản lý công việc</vt:lpstr>
      <vt:lpstr>2. Quản lý mã nguồn bằng công cụ Github</vt:lpstr>
      <vt:lpstr>IV. Kết quả đề tài</vt:lpstr>
      <vt:lpstr>V. Tổng kết</vt:lpstr>
      <vt:lpstr>LỜI CẢM ƠN</vt:lpstr>
      <vt:lpstr>PowerPoint Presentation</vt:lpstr>
    </vt:vector>
  </TitlesOfParts>
  <Manager/>
  <Company/>
  <LinksUpToDate>false</LinksUpToDate>
  <SharedDoc>false</SharedDoc>
  <HyperlinkBase>https://www.freepptbackgrounds.net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Backgrounds</dc:title>
  <dc:subject>Powerpoint and Google Slides</dc:subject>
  <dc:creator>Freepptbackgrounds.net</dc:creator>
  <cp:keywords>powerpoint, template, google, slide, backgrounds</cp:keywords>
  <dc:description>Download free Powerpoint Backgrounds and Templates</dc:description>
  <cp:lastModifiedBy>Thien Phu</cp:lastModifiedBy>
  <cp:revision>70</cp:revision>
  <dcterms:modified xsi:type="dcterms:W3CDTF">2020-08-21T04:05:59Z</dcterms:modified>
  <cp:category>Powerpoint and Google Slide Templates</cp:category>
</cp:coreProperties>
</file>