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361" r:id="rId2"/>
    <p:sldId id="1359" r:id="rId3"/>
    <p:sldId id="13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9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AA989-7A5E-4549-B33B-F4B800AFFB4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4D841-61CF-42B1-B55E-C9F7E988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0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8FBA-3639-4D39-8E75-A6DFD5074D6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2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8FBA-3639-4D39-8E75-A6DFD5074D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00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8FBA-3639-4D39-8E75-A6DFD5074D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3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EB84-312D-C814-A210-5838B9C88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277D6-3D8E-49E5-F5EC-921A0A90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39E0-6068-17BA-82DA-736D2FC6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9369-B1DF-495B-BAE1-44E0C187CC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5C92D-16CA-36B0-E5E3-D1A5E8A2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490AA-D16A-5FC5-B059-C810F5FB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E5A9-9E42-4EA4-9199-A80F71D8C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5746-5324-E344-4B73-C5E5D9E2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B9CFB-E93C-85BB-9F94-65D794BE8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FFADF-6CB5-7F09-01AC-9CA15F4C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9369-B1DF-495B-BAE1-44E0C187CC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4C1D-03E0-9D5D-9120-94D128CD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8905E-47E0-C23A-50FA-269DA56E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E5A9-9E42-4EA4-9199-A80F71D8C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0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0BFCD-0FD2-BA3B-D948-FCB056AA0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54A7F-07FD-4454-F184-D49830C41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8240-D47D-94EA-22B5-EA18A2EE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9369-B1DF-495B-BAE1-44E0C187CC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E75E-FFD8-6E3C-7F6C-60536A3D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D648D-FBD9-7388-6A76-68909CC4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E5A9-9E42-4EA4-9199-A80F71D8C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8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4B83-EF13-14BD-E457-4DA9BCFC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375A-2BF1-FA4A-253A-43C342E2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4ED77-36D0-0839-7359-076C462B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9369-B1DF-495B-BAE1-44E0C187CC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0FD4D-2143-98B7-4980-0FEE06EA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072AB-C06A-896E-1E64-03DACC66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E5A9-9E42-4EA4-9199-A80F71D8C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AD78-2BF9-97BB-6EE6-40768F97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632F0-C1AA-B709-468E-2A53A0C8E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BEBF-187D-2E74-EAA3-F5FCEE18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9369-B1DF-495B-BAE1-44E0C187CC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9523-9ABA-B877-FA62-DB7EFFD2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CCAEB-14E5-AB64-BD50-615EF7F9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E5A9-9E42-4EA4-9199-A80F71D8C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4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29E4-BF58-FC9E-7F82-D11F6026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F44A-4F5D-E43A-938D-0994B3D4B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8F6AF-2656-19B8-73F1-207CE57B7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D6C08-474A-6F22-C009-8117FC3C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9369-B1DF-495B-BAE1-44E0C187CC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1CBF7-161D-23AA-AF24-DD696FBB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9B9E2-C4FD-BBC4-E31D-64B5AF3D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E5A9-9E42-4EA4-9199-A80F71D8C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00E8-F75B-77AD-6126-E6EB25FA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74E5D-1656-D03C-8DE0-E8F463834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053C5-B42B-FDDC-4C0C-4169B2FB8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9E428-DFBE-89CA-6D37-BE059D648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9523B-F086-A915-0E7D-108E3B24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D95BB-3081-6C3C-87BD-95DE34D8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9369-B1DF-495B-BAE1-44E0C187CC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7AA29-56EB-34CD-1AF9-F7D0CB78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F6464-7413-2550-8959-1910A736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E5A9-9E42-4EA4-9199-A80F71D8C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1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B096-7AFA-FA46-7FC5-BD71D90D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4415F-5EC5-B0E1-ABFF-5274C901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9369-B1DF-495B-BAE1-44E0C187CC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B0B15-DC75-A559-99D3-C244C7B0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5E33A-4E0A-422E-9052-C330B599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E5A9-9E42-4EA4-9199-A80F71D8C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EE901-D192-1D58-E59C-191E2CCC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9369-B1DF-495B-BAE1-44E0C187CC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19F20-54F0-A301-6EDF-2E924936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2309F-4BBF-1E45-50B9-EF825D5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E5A9-9E42-4EA4-9199-A80F71D8C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5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5641-804E-99F9-5467-06BEC912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F11B2-F920-AB46-CB96-EE9C0D557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C23B4-90D2-1F41-7560-8E885A31B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3D258-1131-952D-3F00-80884B0B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9369-B1DF-495B-BAE1-44E0C187CC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7625-2102-394E-9A37-EBC65B49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C485B-B6C9-81D6-8CD2-58C7FB9F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E5A9-9E42-4EA4-9199-A80F71D8C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6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9989-F754-BE06-0BAD-20E443F4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0F513-9ACE-8474-A993-299CB261C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6C593-16B7-2C84-BA60-D66EA761D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AD3C7-A2E3-262C-34C2-7DD4E4BE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9369-B1DF-495B-BAE1-44E0C187CC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E9B17-5E95-CF20-97CD-9394E53B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C186C-D711-A66B-B830-9424DEC6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E5A9-9E42-4EA4-9199-A80F71D8C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789AF-B265-AFEF-6BAA-BDCF7580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CA5A7-3AD9-48C7-618D-D7A06A30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74644-3FFC-A6C0-A38E-89D82E4BB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9369-B1DF-495B-BAE1-44E0C187CC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38159-7AF1-4478-F6FC-AF3017EE2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94F36-6483-97A0-DF67-94CB1C48E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CE5A9-9E42-4EA4-9199-A80F71D8C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494" y="63713"/>
            <a:ext cx="10122010" cy="64650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ZIP file content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55E588-D605-1A66-1D86-2A86AFA92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55" y="3562004"/>
            <a:ext cx="10323908" cy="25644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ea typeface="Malgun Gothic" panose="020B0503020000020004" pitchFamily="34" charset="-127"/>
                <a:cs typeface="Arial" panose="020B0604020202020204" pitchFamily="34" charset="0"/>
              </a:rPr>
              <a:t>readme_2024_1021.pptx</a:t>
            </a:r>
            <a:r>
              <a:rPr lang="en-US" sz="2400" dirty="0">
                <a:ea typeface="Malgun Gothic" panose="020B0503020000020004" pitchFamily="34" charset="-127"/>
                <a:cs typeface="Arial" panose="020B0604020202020204" pitchFamily="34" charset="0"/>
              </a:rPr>
              <a:t>: This document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ea typeface="Malgun Gothic" panose="020B0503020000020004" pitchFamily="34" charset="-127"/>
                <a:cs typeface="Arial" panose="020B0604020202020204" pitchFamily="34" charset="0"/>
              </a:rPr>
              <a:t>mp_hsi.zip</a:t>
            </a:r>
            <a:r>
              <a:rPr lang="en-US" sz="2400" dirty="0">
                <a:ea typeface="Malgun Gothic" panose="020B0503020000020004" pitchFamily="34" charset="-127"/>
                <a:cs typeface="Arial" panose="020B0604020202020204" pitchFamily="34" charset="0"/>
              </a:rPr>
              <a:t>: Python package for producing MP paper results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ea typeface="Malgun Gothic" panose="020B0503020000020004" pitchFamily="34" charset="-127"/>
                <a:cs typeface="Arial" panose="020B0604020202020204" pitchFamily="34" charset="0"/>
              </a:rPr>
              <a:t>table1-2_2024_1021.xlsx</a:t>
            </a:r>
            <a:r>
              <a:rPr lang="en-US" sz="2400" dirty="0">
                <a:ea typeface="Malgun Gothic" panose="020B0503020000020004" pitchFamily="34" charset="-127"/>
                <a:cs typeface="Arial" panose="020B0604020202020204" pitchFamily="34" charset="0"/>
              </a:rPr>
              <a:t>: The requested results for Table 1 and Table 2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ea typeface="Malgun Gothic" panose="020B0503020000020004" pitchFamily="34" charset="-127"/>
                <a:cs typeface="Arial" panose="020B0604020202020204" pitchFamily="34" charset="0"/>
              </a:rPr>
              <a:t>test.py</a:t>
            </a:r>
            <a:r>
              <a:rPr lang="en-US" sz="2400" dirty="0">
                <a:ea typeface="Malgun Gothic" panose="020B0503020000020004" pitchFamily="34" charset="-127"/>
                <a:cs typeface="Arial" panose="020B0604020202020204" pitchFamily="34" charset="0"/>
              </a:rPr>
              <a:t>: A python file for testing the installed package</a:t>
            </a:r>
          </a:p>
          <a:p>
            <a:pPr>
              <a:spcBef>
                <a:spcPts val="0"/>
              </a:spcBef>
            </a:pPr>
            <a:r>
              <a:rPr lang="en-US" sz="2400" b="1" dirty="0" err="1">
                <a:ea typeface="Malgun Gothic" panose="020B0503020000020004" pitchFamily="34" charset="-127"/>
                <a:cs typeface="Arial" panose="020B0604020202020204" pitchFamily="34" charset="0"/>
              </a:rPr>
              <a:t>package_output</a:t>
            </a:r>
            <a:r>
              <a:rPr lang="en-US" sz="2400" dirty="0">
                <a:ea typeface="Malgun Gothic" panose="020B0503020000020004" pitchFamily="34" charset="-127"/>
                <a:cs typeface="Arial" panose="020B0604020202020204" pitchFamily="34" charset="0"/>
              </a:rPr>
              <a:t>: contains all outputs from the test.py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36BAC1-50FF-F4D4-ACF0-B7E6B84D2FDA}"/>
              </a:ext>
            </a:extLst>
          </p:cNvPr>
          <p:cNvGrpSpPr/>
          <p:nvPr/>
        </p:nvGrpSpPr>
        <p:grpSpPr>
          <a:xfrm>
            <a:off x="1899884" y="6314433"/>
            <a:ext cx="7696200" cy="490210"/>
            <a:chOff x="381000" y="152400"/>
            <a:chExt cx="7696200" cy="49021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26CE81-5F3E-9C29-7083-52AA8D5AA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152400"/>
              <a:ext cx="685800" cy="461867"/>
            </a:xfrm>
            <a:prstGeom prst="rect">
              <a:avLst/>
            </a:prstGeom>
            <a:noFill/>
          </p:spPr>
        </p:pic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1183720B-138D-7A60-9194-17587DF6D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381000"/>
              <a:ext cx="70104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100" b="1" dirty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United States Department of Agriculture</a:t>
              </a:r>
              <a:r>
                <a:rPr lang="en-US" altLang="ja-JP" sz="1100" dirty="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E2459FA-0E31-227E-7754-B23B1800B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284" y="1578246"/>
            <a:ext cx="684943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0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494" y="63713"/>
            <a:ext cx="10122010" cy="6465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Python package for microplastic detection with SWIR HSIs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55E588-D605-1A66-1D86-2A86AFA92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63" y="1177294"/>
            <a:ext cx="6430031" cy="4949184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a typeface="Malgun Gothic" panose="020B0503020000020004" pitchFamily="34" charset="-127"/>
                <a:cs typeface="Arial" panose="020B0604020202020204" pitchFamily="34" charset="0"/>
              </a:rPr>
              <a:t>The package was created and zipped to</a:t>
            </a:r>
            <a:r>
              <a:rPr lang="en-US" sz="1800" b="1" dirty="0">
                <a:ea typeface="Malgun Gothic" panose="020B0503020000020004" pitchFamily="34" charset="-127"/>
                <a:cs typeface="Arial" panose="020B0604020202020204" pitchFamily="34" charset="0"/>
              </a:rPr>
              <a:t> mp_hsi</a:t>
            </a:r>
            <a:r>
              <a:rPr lang="en-US" sz="1800" b="1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.zip.</a:t>
            </a:r>
            <a:r>
              <a:rPr lang="en-US" sz="18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 The package can be installed and used as below.</a:t>
            </a:r>
          </a:p>
          <a:p>
            <a:pPr marL="457200" lvl="1"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Python 3.12 (Windows 11) was used but a later version should be fine.</a:t>
            </a:r>
          </a:p>
          <a:p>
            <a:pPr marL="457200" lvl="1"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Installing the package must resolve all requirements.</a:t>
            </a:r>
          </a:p>
          <a:p>
            <a:pPr marL="457200" lvl="1">
              <a:spcBef>
                <a:spcPts val="0"/>
              </a:spcBef>
            </a:pPr>
            <a:endParaRPr lang="en-US" sz="1400" b="1" dirty="0"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1. Create a folder and make a virtual environment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Consolas" panose="020B0609020204030204" pitchFamily="49" charset="0"/>
                <a:ea typeface="Malgun Gothic" panose="020B0503020000020004" pitchFamily="34" charset="-127"/>
                <a:cs typeface="Arial" panose="020B0604020202020204" pitchFamily="34" charset="0"/>
              </a:rPr>
              <a:t>mkdir</a:t>
            </a:r>
            <a:r>
              <a:rPr lang="en-US" sz="1800" b="1" dirty="0">
                <a:effectLst/>
                <a:latin typeface="Consolas" panose="020B0609020204030204" pitchFamily="49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Malgun Gothic" panose="020B0503020000020004" pitchFamily="34" charset="-127"/>
                <a:cs typeface="Arial" panose="020B0604020202020204" pitchFamily="34" charset="0"/>
              </a:rPr>
              <a:t>qsaru_test</a:t>
            </a:r>
            <a:endParaRPr lang="en-US" sz="1800" b="1" dirty="0">
              <a:effectLst/>
              <a:latin typeface="Consolas" panose="020B0609020204030204" pitchFamily="49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nsolas" panose="020B0609020204030204" pitchFamily="49" charset="0"/>
                <a:ea typeface="Malgun Gothic" panose="020B0503020000020004" pitchFamily="34" charset="-127"/>
                <a:cs typeface="Arial" panose="020B0604020202020204" pitchFamily="34" charset="0"/>
              </a:rPr>
              <a:t>cd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Malgun Gothic" panose="020B0503020000020004" pitchFamily="34" charset="-127"/>
                <a:cs typeface="Arial" panose="020B0604020202020204" pitchFamily="34" charset="0"/>
              </a:rPr>
              <a:t>qsaru_test</a:t>
            </a:r>
            <a:endParaRPr lang="en-US" sz="1800" b="1" dirty="0">
              <a:effectLst/>
              <a:latin typeface="Consolas" panose="020B0609020204030204" pitchFamily="49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nsolas" panose="020B0609020204030204" pitchFamily="49" charset="0"/>
                <a:ea typeface="Malgun Gothic" panose="020B0503020000020004" pitchFamily="34" charset="-127"/>
                <a:cs typeface="Arial" panose="020B0604020202020204" pitchFamily="34" charset="0"/>
              </a:rPr>
              <a:t>python -m venv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Malgun Gothic" panose="020B0503020000020004" pitchFamily="34" charset="-127"/>
                <a:cs typeface="Arial" panose="020B0604020202020204" pitchFamily="34" charset="0"/>
              </a:rPr>
              <a:t>venv</a:t>
            </a:r>
            <a:endParaRPr lang="en-US" sz="1800" b="1" dirty="0">
              <a:effectLst/>
              <a:latin typeface="Consolas" panose="020B0609020204030204" pitchFamily="49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nsolas" panose="020B0609020204030204" pitchFamily="49" charset="0"/>
                <a:ea typeface="Malgun Gothic" panose="020B0503020000020004" pitchFamily="34" charset="-127"/>
                <a:cs typeface="Arial" panose="020B0604020202020204" pitchFamily="34" charset="0"/>
              </a:rPr>
              <a:t>venv\scripts\activate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2. Copy the zip file above to the folder and </a:t>
            </a:r>
            <a:r>
              <a:rPr lang="en-US" sz="1800" dirty="0">
                <a:ea typeface="Malgun Gothic" panose="020B0503020000020004" pitchFamily="34" charset="-127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nstall the package.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nsolas" panose="020B0609020204030204" pitchFamily="49" charset="0"/>
                <a:ea typeface="Malgun Gothic" panose="020B0503020000020004" pitchFamily="34" charset="-127"/>
                <a:cs typeface="Arial" panose="020B0604020202020204" pitchFamily="34" charset="0"/>
              </a:rPr>
              <a:t>pip install mp_hsi.zip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3. Create a test file (e.g., test.py) with the </a:t>
            </a:r>
            <a:r>
              <a:rPr lang="en-US" sz="1800" dirty="0">
                <a:ea typeface="Malgun Gothic" panose="020B0503020000020004" pitchFamily="34" charset="-127"/>
                <a:cs typeface="Arial" panose="020B0604020202020204" pitchFamily="34" charset="0"/>
              </a:rPr>
              <a:t>right-side content</a:t>
            </a:r>
            <a:r>
              <a:rPr lang="en-US" sz="18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4. Run </a:t>
            </a:r>
            <a:r>
              <a:rPr lang="en-US" sz="1800" dirty="0">
                <a:ea typeface="Malgun Gothic" panose="020B0503020000020004" pitchFamily="34" charset="-127"/>
                <a:cs typeface="Arial" panose="020B0604020202020204" pitchFamily="34" charset="0"/>
              </a:rPr>
              <a:t>t</a:t>
            </a:r>
            <a:r>
              <a:rPr lang="en-US" sz="18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he command below.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nsolas" panose="020B0609020204030204" pitchFamily="49" charset="0"/>
                <a:ea typeface="Malgun Gothic" panose="020B0503020000020004" pitchFamily="34" charset="-127"/>
                <a:cs typeface="Arial" panose="020B0604020202020204" pitchFamily="34" charset="0"/>
              </a:rPr>
              <a:t>python test.py &gt; output.txt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5.</a:t>
            </a:r>
            <a:r>
              <a:rPr lang="en-US" sz="1800" b="1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qsaru_output </a:t>
            </a:r>
            <a:r>
              <a:rPr lang="en-US" sz="18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subfolder should be created with chart images. Note that </a:t>
            </a:r>
            <a:r>
              <a:rPr lang="en-US" sz="1800" b="1" dirty="0">
                <a:ea typeface="Malgun Gothic" panose="020B0503020000020004" pitchFamily="34" charset="-127"/>
                <a:cs typeface="Arial" panose="020B0604020202020204" pitchFamily="34" charset="0"/>
              </a:rPr>
              <a:t>c</a:t>
            </a:r>
            <a:r>
              <a:rPr lang="en-US" sz="1800" b="1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lassification_table1</a:t>
            </a:r>
            <a:r>
              <a:rPr lang="en-US" sz="18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 and -</a:t>
            </a:r>
            <a:r>
              <a:rPr lang="en-US" sz="1800" b="1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2</a:t>
            </a:r>
            <a:r>
              <a:rPr lang="en-US" sz="1800" dirty="0">
                <a:effectLst/>
                <a:ea typeface="Malgun Gothic" panose="020B0503020000020004" pitchFamily="34" charset="-127"/>
                <a:cs typeface="Arial" panose="020B0604020202020204" pitchFamily="34" charset="0"/>
              </a:rPr>
              <a:t> will print classification output but won’t put anything in the subfolder.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5FFC7D-2E76-BE0B-70A6-3FA989DD3B64}"/>
              </a:ext>
            </a:extLst>
          </p:cNvPr>
          <p:cNvGrpSpPr/>
          <p:nvPr/>
        </p:nvGrpSpPr>
        <p:grpSpPr>
          <a:xfrm>
            <a:off x="6853844" y="1471649"/>
            <a:ext cx="4554335" cy="4329798"/>
            <a:chOff x="6949439" y="1617119"/>
            <a:chExt cx="4554335" cy="43297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4B2E4A-FB84-1984-5941-E7B87D6A4763}"/>
                </a:ext>
              </a:extLst>
            </p:cNvPr>
            <p:cNvSpPr txBox="1"/>
            <p:nvPr/>
          </p:nvSpPr>
          <p:spPr>
            <a:xfrm>
              <a:off x="6949439" y="1976599"/>
              <a:ext cx="4554335" cy="39703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mp_hsi</a:t>
              </a:r>
              <a:r>
                <a:rPr lang="en-US" dirty="0"/>
                <a:t> import *</a:t>
              </a:r>
            </a:p>
            <a:p>
              <a:endParaRPr lang="en-US" dirty="0"/>
            </a:p>
            <a:p>
              <a:r>
                <a:rPr lang="en-US" dirty="0"/>
                <a:t>"""</a:t>
              </a:r>
            </a:p>
            <a:p>
              <a:r>
                <a:rPr lang="en-US" dirty="0"/>
                <a:t>    This is for testing the MP_HSI module. </a:t>
              </a:r>
            </a:p>
            <a:p>
              <a:r>
                <a:rPr lang="en-US" dirty="0"/>
                <a:t>    Be careful running all lines below because it (e.g., classification_table2) may take days to complete hyperparameter optimizations.</a:t>
              </a:r>
            </a:p>
            <a:p>
              <a:r>
                <a:rPr lang="en-US" dirty="0"/>
                <a:t>"""</a:t>
              </a:r>
            </a:p>
            <a:p>
              <a:endParaRPr lang="en-US" dirty="0"/>
            </a:p>
            <a:p>
              <a:r>
                <a:rPr lang="en-US" dirty="0"/>
                <a:t># </a:t>
              </a:r>
              <a:r>
                <a:rPr lang="en-US" dirty="0" err="1"/>
                <a:t>spectral_plots_pure_samples</a:t>
              </a:r>
              <a:r>
                <a:rPr lang="en-US" dirty="0"/>
                <a:t>()</a:t>
              </a:r>
            </a:p>
            <a:p>
              <a:r>
                <a:rPr lang="en-US" dirty="0"/>
                <a:t># </a:t>
              </a:r>
              <a:r>
                <a:rPr lang="en-US" dirty="0" err="1"/>
                <a:t>spectral_plots_combined_dataset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tsne_umap_plots</a:t>
              </a:r>
              <a:r>
                <a:rPr lang="en-US" dirty="0"/>
                <a:t>()</a:t>
              </a:r>
            </a:p>
            <a:p>
              <a:r>
                <a:rPr lang="en-US" dirty="0"/>
                <a:t># classification_table1()   # 60 mins</a:t>
              </a:r>
            </a:p>
            <a:p>
              <a:r>
                <a:rPr lang="en-US" dirty="0"/>
                <a:t># classification_table2()  # 3 days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71A79E-4F16-BD91-C715-1E632FFF2FBE}"/>
                </a:ext>
              </a:extLst>
            </p:cNvPr>
            <p:cNvSpPr txBox="1"/>
            <p:nvPr/>
          </p:nvSpPr>
          <p:spPr>
            <a:xfrm>
              <a:off x="6949439" y="1617119"/>
              <a:ext cx="13289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i="1" u="sng" dirty="0">
                  <a:effectLst/>
                  <a:ea typeface="Malgun Gothic" panose="020B0503020000020004" pitchFamily="34" charset="-127"/>
                  <a:cs typeface="Arial" panose="020B0604020202020204" pitchFamily="34" charset="0"/>
                </a:rPr>
                <a:t>test.py</a:t>
              </a:r>
              <a:endParaRPr lang="en-US" b="1" i="1" u="sng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936BAC1-50FF-F4D4-ACF0-B7E6B84D2FDA}"/>
              </a:ext>
            </a:extLst>
          </p:cNvPr>
          <p:cNvGrpSpPr/>
          <p:nvPr/>
        </p:nvGrpSpPr>
        <p:grpSpPr>
          <a:xfrm>
            <a:off x="1899884" y="6314433"/>
            <a:ext cx="7696200" cy="490210"/>
            <a:chOff x="381000" y="152400"/>
            <a:chExt cx="7696200" cy="49021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26CE81-5F3E-9C29-7083-52AA8D5AA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152400"/>
              <a:ext cx="685800" cy="461867"/>
            </a:xfrm>
            <a:prstGeom prst="rect">
              <a:avLst/>
            </a:prstGeom>
            <a:noFill/>
          </p:spPr>
        </p:pic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1183720B-138D-7A60-9194-17587DF6D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381000"/>
              <a:ext cx="70104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100" b="1" dirty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United States Department of Agriculture</a:t>
              </a:r>
              <a:r>
                <a:rPr lang="en-US" altLang="ja-JP" sz="1100" dirty="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50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050" y="63713"/>
            <a:ext cx="10122010" cy="6465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Python package for microplastic detection with SWIR HSIs</a:t>
            </a:r>
            <a:endParaRPr lang="en-US" sz="3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55E588-D605-1A66-1D86-2A86AFA92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790" y="2120892"/>
            <a:ext cx="9046725" cy="226822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In Windows, its source code and data can be located in </a:t>
            </a:r>
            <a:r>
              <a:rPr lang="en-US" sz="2000" b="1" dirty="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venv</a:t>
            </a:r>
            <a:r>
              <a:rPr lang="en-US" sz="20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\Lib\site-packages\</a:t>
            </a:r>
            <a:r>
              <a:rPr lang="en-US" sz="2000" b="1" dirty="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mp_hsi</a:t>
            </a:r>
            <a:r>
              <a:rPr lang="en-US" sz="20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after the package installation.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Contact information: If you have any questions, feel free to contact Dr. Bosoon Park (bosoon.park@usda.gov).</a:t>
            </a:r>
            <a:endParaRPr lang="en-US" sz="2000" b="1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28E181-6862-E023-9B4F-6EEA5EE025E3}"/>
              </a:ext>
            </a:extLst>
          </p:cNvPr>
          <p:cNvGrpSpPr/>
          <p:nvPr/>
        </p:nvGrpSpPr>
        <p:grpSpPr>
          <a:xfrm>
            <a:off x="1899884" y="6314433"/>
            <a:ext cx="7696200" cy="490210"/>
            <a:chOff x="381000" y="152400"/>
            <a:chExt cx="7696200" cy="490210"/>
          </a:xfrm>
        </p:grpSpPr>
        <p:pic>
          <p:nvPicPr>
            <p:cNvPr id="3" name="Picture 5">
              <a:extLst>
                <a:ext uri="{FF2B5EF4-FFF2-40B4-BE49-F238E27FC236}">
                  <a16:creationId xmlns:a16="http://schemas.microsoft.com/office/drawing/2014/main" id="{2E8BFC24-1670-3059-2A24-94CBA81C5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152400"/>
              <a:ext cx="685800" cy="461867"/>
            </a:xfrm>
            <a:prstGeom prst="rect">
              <a:avLst/>
            </a:prstGeom>
            <a:noFill/>
          </p:spPr>
        </p:pic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4190E829-9FE6-7D98-961A-AFE4296C3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381000"/>
              <a:ext cx="70104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100" b="1" dirty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United States Department of Agriculture</a:t>
              </a:r>
              <a:r>
                <a:rPr lang="en-US" altLang="ja-JP" sz="1100" dirty="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78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400</Words>
  <Application>Microsoft Office PowerPoint</Application>
  <PresentationFormat>Widescreen</PresentationFormat>
  <Paragraphs>45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Malgun Gothic</vt:lpstr>
      <vt:lpstr>Arial</vt:lpstr>
      <vt:lpstr>Calibri</vt:lpstr>
      <vt:lpstr>Calibri Light</vt:lpstr>
      <vt:lpstr>Consolas</vt:lpstr>
      <vt:lpstr>Office Theme</vt:lpstr>
      <vt:lpstr>ZIP file content</vt:lpstr>
      <vt:lpstr>Python package for microplastic detection with SWIR HSIs</vt:lpstr>
      <vt:lpstr>Python package for microplastic detection with SWIR HSIs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Bacterial Hypercube Processing for MSU</dc:title>
  <dc:creator>Shin, TaeSung - REE-ARS</dc:creator>
  <cp:lastModifiedBy>Shin, TaeSung - REE-ARS</cp:lastModifiedBy>
  <cp:revision>24</cp:revision>
  <dcterms:created xsi:type="dcterms:W3CDTF">2023-08-30T21:05:11Z</dcterms:created>
  <dcterms:modified xsi:type="dcterms:W3CDTF">2024-10-22T16:05:43Z</dcterms:modified>
</cp:coreProperties>
</file>