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40C5C9-F340-4E6D-8CB2-C9B0763B47DA}" v="1" dt="2022-12-01T16:20:50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Huanfa" userId="6a5f4bac-2732-4d15-8689-842c6c9ecf2d" providerId="ADAL" clId="{AC40C5C9-F340-4E6D-8CB2-C9B0763B47DA}"/>
    <pc:docChg chg="addSld modSld">
      <pc:chgData name="Chen, Huanfa" userId="6a5f4bac-2732-4d15-8689-842c6c9ecf2d" providerId="ADAL" clId="{AC40C5C9-F340-4E6D-8CB2-C9B0763B47DA}" dt="2022-12-01T16:20:50.229" v="0"/>
      <pc:docMkLst>
        <pc:docMk/>
      </pc:docMkLst>
      <pc:sldChg chg="add">
        <pc:chgData name="Chen, Huanfa" userId="6a5f4bac-2732-4d15-8689-842c6c9ecf2d" providerId="ADAL" clId="{AC40C5C9-F340-4E6D-8CB2-C9B0763B47DA}" dt="2022-12-01T16:20:50.229" v="0"/>
        <pc:sldMkLst>
          <pc:docMk/>
          <pc:sldMk cId="412196473" sldId="25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010E46-CA48-4607-B6F4-A3AD0AAABF7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678183A-4262-49FB-9F2B-018A5039D68F}">
      <dgm:prSet phldrT="[Text]"/>
      <dgm:spPr/>
      <dgm:t>
        <a:bodyPr/>
        <a:lstStyle/>
        <a:p>
          <a:r>
            <a:rPr lang="en-GB" dirty="0"/>
            <a:t>Historical crime incidence</a:t>
          </a:r>
        </a:p>
      </dgm:t>
    </dgm:pt>
    <dgm:pt modelId="{15F0469D-7190-4FDC-8BA3-A6C57B77AF1B}" type="parTrans" cxnId="{3050DA5A-1ACE-4359-AAAC-2CD188F60B6B}">
      <dgm:prSet/>
      <dgm:spPr/>
      <dgm:t>
        <a:bodyPr/>
        <a:lstStyle/>
        <a:p>
          <a:endParaRPr lang="en-GB"/>
        </a:p>
      </dgm:t>
    </dgm:pt>
    <dgm:pt modelId="{868975BB-15CE-4652-884B-2F140D00AE3F}" type="sibTrans" cxnId="{3050DA5A-1ACE-4359-AAAC-2CD188F60B6B}">
      <dgm:prSet/>
      <dgm:spPr/>
      <dgm:t>
        <a:bodyPr/>
        <a:lstStyle/>
        <a:p>
          <a:endParaRPr lang="en-GB"/>
        </a:p>
      </dgm:t>
    </dgm:pt>
    <dgm:pt modelId="{BF9DA045-CE98-4CAA-BFEC-BF4AEFA59F2C}">
      <dgm:prSet phldrT="[Text]"/>
      <dgm:spPr/>
      <dgm:t>
        <a:bodyPr/>
        <a:lstStyle/>
        <a:p>
          <a:r>
            <a:rPr lang="en-GB" dirty="0"/>
            <a:t>Street-level crime risk</a:t>
          </a:r>
        </a:p>
      </dgm:t>
    </dgm:pt>
    <dgm:pt modelId="{65076B44-AE76-498C-87D9-873820F2E15B}" type="parTrans" cxnId="{44961D94-59D9-47C0-AB78-ED9F22CA649C}">
      <dgm:prSet/>
      <dgm:spPr/>
      <dgm:t>
        <a:bodyPr/>
        <a:lstStyle/>
        <a:p>
          <a:endParaRPr lang="en-GB"/>
        </a:p>
      </dgm:t>
    </dgm:pt>
    <dgm:pt modelId="{DE1215FD-451D-47A4-8961-9DF2FF450DA8}" type="sibTrans" cxnId="{44961D94-59D9-47C0-AB78-ED9F22CA649C}">
      <dgm:prSet/>
      <dgm:spPr/>
      <dgm:t>
        <a:bodyPr/>
        <a:lstStyle/>
        <a:p>
          <a:endParaRPr lang="en-GB"/>
        </a:p>
      </dgm:t>
    </dgm:pt>
    <dgm:pt modelId="{7338ED45-F41E-45D5-832B-04EA13C564DA}">
      <dgm:prSet phldrT="[Text]" phldr="1"/>
      <dgm:spPr/>
      <dgm:t>
        <a:bodyPr/>
        <a:lstStyle/>
        <a:p>
          <a:endParaRPr lang="en-GB" dirty="0"/>
        </a:p>
      </dgm:t>
    </dgm:pt>
    <dgm:pt modelId="{F727C39E-B46D-4BA5-92F6-0EB52943735E}" type="parTrans" cxnId="{E6B5C4A9-9CA6-41BC-862D-1CB51CBBAFC9}">
      <dgm:prSet/>
      <dgm:spPr/>
      <dgm:t>
        <a:bodyPr/>
        <a:lstStyle/>
        <a:p>
          <a:endParaRPr lang="en-GB"/>
        </a:p>
      </dgm:t>
    </dgm:pt>
    <dgm:pt modelId="{E8EAAB8B-F78E-4A05-87D2-E0ADA0440FAC}" type="sibTrans" cxnId="{E6B5C4A9-9CA6-41BC-862D-1CB51CBBAFC9}">
      <dgm:prSet/>
      <dgm:spPr/>
      <dgm:t>
        <a:bodyPr/>
        <a:lstStyle/>
        <a:p>
          <a:endParaRPr lang="en-GB"/>
        </a:p>
      </dgm:t>
    </dgm:pt>
    <dgm:pt modelId="{44628349-1CE5-482D-B0DE-CB880FA896A5}">
      <dgm:prSet phldrT="[Text]" phldr="1"/>
      <dgm:spPr/>
      <dgm:t>
        <a:bodyPr/>
        <a:lstStyle/>
        <a:p>
          <a:endParaRPr lang="en-GB"/>
        </a:p>
      </dgm:t>
    </dgm:pt>
    <dgm:pt modelId="{B1417F27-A094-4706-A2BE-2168FB37CD85}" type="parTrans" cxnId="{B1C20C67-4E4C-4DC2-AB17-1393BB80A43C}">
      <dgm:prSet/>
      <dgm:spPr/>
      <dgm:t>
        <a:bodyPr/>
        <a:lstStyle/>
        <a:p>
          <a:endParaRPr lang="en-GB"/>
        </a:p>
      </dgm:t>
    </dgm:pt>
    <dgm:pt modelId="{AAE7DAF8-A973-42E6-B700-393D1CC90D03}" type="sibTrans" cxnId="{B1C20C67-4E4C-4DC2-AB17-1393BB80A43C}">
      <dgm:prSet/>
      <dgm:spPr/>
      <dgm:t>
        <a:bodyPr/>
        <a:lstStyle/>
        <a:p>
          <a:endParaRPr lang="en-GB"/>
        </a:p>
      </dgm:t>
    </dgm:pt>
    <dgm:pt modelId="{9FB496BE-A5D8-4788-AEEF-8667B05C2B55}">
      <dgm:prSet phldrT="[Text]" phldr="1"/>
      <dgm:spPr/>
      <dgm:t>
        <a:bodyPr/>
        <a:lstStyle/>
        <a:p>
          <a:endParaRPr lang="en-GB"/>
        </a:p>
      </dgm:t>
    </dgm:pt>
    <dgm:pt modelId="{4F70254F-F997-4595-B1A5-8D19DFE88F99}" type="parTrans" cxnId="{08B184FE-04B7-4B55-8C6F-F6B8EC3ACE64}">
      <dgm:prSet/>
      <dgm:spPr/>
      <dgm:t>
        <a:bodyPr/>
        <a:lstStyle/>
        <a:p>
          <a:endParaRPr lang="en-GB"/>
        </a:p>
      </dgm:t>
    </dgm:pt>
    <dgm:pt modelId="{9262EC3C-9C8E-494A-8762-3B135F1AA089}" type="sibTrans" cxnId="{08B184FE-04B7-4B55-8C6F-F6B8EC3ACE64}">
      <dgm:prSet/>
      <dgm:spPr/>
      <dgm:t>
        <a:bodyPr/>
        <a:lstStyle/>
        <a:p>
          <a:endParaRPr lang="en-GB"/>
        </a:p>
      </dgm:t>
    </dgm:pt>
    <dgm:pt modelId="{9E3D17B5-6B88-4049-8FAE-EA1A2C910A2B}" type="pres">
      <dgm:prSet presAssocID="{9E010E46-CA48-4607-B6F4-A3AD0AAABF7F}" presName="diagram" presStyleCnt="0">
        <dgm:presLayoutVars>
          <dgm:dir/>
          <dgm:resizeHandles val="exact"/>
        </dgm:presLayoutVars>
      </dgm:prSet>
      <dgm:spPr/>
    </dgm:pt>
    <dgm:pt modelId="{AAA5CF05-3B8D-4230-9671-83DD2F78BD4C}" type="pres">
      <dgm:prSet presAssocID="{E678183A-4262-49FB-9F2B-018A5039D68F}" presName="node" presStyleLbl="node1" presStyleIdx="0" presStyleCnt="5">
        <dgm:presLayoutVars>
          <dgm:bulletEnabled val="1"/>
        </dgm:presLayoutVars>
      </dgm:prSet>
      <dgm:spPr/>
    </dgm:pt>
    <dgm:pt modelId="{29FF5F3E-F50D-4678-B835-8916D5B806B4}" type="pres">
      <dgm:prSet presAssocID="{868975BB-15CE-4652-884B-2F140D00AE3F}" presName="sibTrans" presStyleLbl="sibTrans2D1" presStyleIdx="0" presStyleCnt="4"/>
      <dgm:spPr/>
    </dgm:pt>
    <dgm:pt modelId="{68C3A0A8-73ED-466A-AF1B-1DA894DE4068}" type="pres">
      <dgm:prSet presAssocID="{868975BB-15CE-4652-884B-2F140D00AE3F}" presName="connectorText" presStyleLbl="sibTrans2D1" presStyleIdx="0" presStyleCnt="4"/>
      <dgm:spPr/>
    </dgm:pt>
    <dgm:pt modelId="{6977C22C-56A8-4C69-88E3-7ECA6E139245}" type="pres">
      <dgm:prSet presAssocID="{BF9DA045-CE98-4CAA-BFEC-BF4AEFA59F2C}" presName="node" presStyleLbl="node1" presStyleIdx="1" presStyleCnt="5">
        <dgm:presLayoutVars>
          <dgm:bulletEnabled val="1"/>
        </dgm:presLayoutVars>
      </dgm:prSet>
      <dgm:spPr/>
    </dgm:pt>
    <dgm:pt modelId="{435E3637-F06C-48DC-B608-5DA00D5A95A9}" type="pres">
      <dgm:prSet presAssocID="{DE1215FD-451D-47A4-8961-9DF2FF450DA8}" presName="sibTrans" presStyleLbl="sibTrans2D1" presStyleIdx="1" presStyleCnt="4"/>
      <dgm:spPr/>
    </dgm:pt>
    <dgm:pt modelId="{FEFA658A-53C6-4689-8177-712787190CD5}" type="pres">
      <dgm:prSet presAssocID="{DE1215FD-451D-47A4-8961-9DF2FF450DA8}" presName="connectorText" presStyleLbl="sibTrans2D1" presStyleIdx="1" presStyleCnt="4"/>
      <dgm:spPr/>
    </dgm:pt>
    <dgm:pt modelId="{8590D544-F76E-4B8F-B21E-43F2072C6079}" type="pres">
      <dgm:prSet presAssocID="{7338ED45-F41E-45D5-832B-04EA13C564DA}" presName="node" presStyleLbl="node1" presStyleIdx="2" presStyleCnt="5">
        <dgm:presLayoutVars>
          <dgm:bulletEnabled val="1"/>
        </dgm:presLayoutVars>
      </dgm:prSet>
      <dgm:spPr/>
    </dgm:pt>
    <dgm:pt modelId="{CD403F9B-0FBC-428F-B4ED-81980D119284}" type="pres">
      <dgm:prSet presAssocID="{E8EAAB8B-F78E-4A05-87D2-E0ADA0440FAC}" presName="sibTrans" presStyleLbl="sibTrans2D1" presStyleIdx="2" presStyleCnt="4"/>
      <dgm:spPr/>
    </dgm:pt>
    <dgm:pt modelId="{83783F0F-8F98-4ACB-A1E2-89C9467981FF}" type="pres">
      <dgm:prSet presAssocID="{E8EAAB8B-F78E-4A05-87D2-E0ADA0440FAC}" presName="connectorText" presStyleLbl="sibTrans2D1" presStyleIdx="2" presStyleCnt="4"/>
      <dgm:spPr/>
    </dgm:pt>
    <dgm:pt modelId="{F5805E5D-0971-49D6-B75B-858765F4C66E}" type="pres">
      <dgm:prSet presAssocID="{44628349-1CE5-482D-B0DE-CB880FA896A5}" presName="node" presStyleLbl="node1" presStyleIdx="3" presStyleCnt="5">
        <dgm:presLayoutVars>
          <dgm:bulletEnabled val="1"/>
        </dgm:presLayoutVars>
      </dgm:prSet>
      <dgm:spPr/>
    </dgm:pt>
    <dgm:pt modelId="{062534DC-EC6C-452A-8987-5C91F20E32CD}" type="pres">
      <dgm:prSet presAssocID="{AAE7DAF8-A973-42E6-B700-393D1CC90D03}" presName="sibTrans" presStyleLbl="sibTrans2D1" presStyleIdx="3" presStyleCnt="4"/>
      <dgm:spPr/>
    </dgm:pt>
    <dgm:pt modelId="{2FAB684F-C4F4-4EA8-8027-3ADADB770D25}" type="pres">
      <dgm:prSet presAssocID="{AAE7DAF8-A973-42E6-B700-393D1CC90D03}" presName="connectorText" presStyleLbl="sibTrans2D1" presStyleIdx="3" presStyleCnt="4"/>
      <dgm:spPr/>
    </dgm:pt>
    <dgm:pt modelId="{6067DA72-1F0B-4269-AB47-517C89BD7B17}" type="pres">
      <dgm:prSet presAssocID="{9FB496BE-A5D8-4788-AEEF-8667B05C2B55}" presName="node" presStyleLbl="node1" presStyleIdx="4" presStyleCnt="5">
        <dgm:presLayoutVars>
          <dgm:bulletEnabled val="1"/>
        </dgm:presLayoutVars>
      </dgm:prSet>
      <dgm:spPr/>
    </dgm:pt>
  </dgm:ptLst>
  <dgm:cxnLst>
    <dgm:cxn modelId="{FF129718-A556-456C-A12D-79982C04EF7A}" type="presOf" srcId="{E678183A-4262-49FB-9F2B-018A5039D68F}" destId="{AAA5CF05-3B8D-4230-9671-83DD2F78BD4C}" srcOrd="0" destOrd="0" presId="urn:microsoft.com/office/officeart/2005/8/layout/process5"/>
    <dgm:cxn modelId="{7C6DC128-6675-4860-8FB1-C8921CE36D19}" type="presOf" srcId="{AAE7DAF8-A973-42E6-B700-393D1CC90D03}" destId="{062534DC-EC6C-452A-8987-5C91F20E32CD}" srcOrd="0" destOrd="0" presId="urn:microsoft.com/office/officeart/2005/8/layout/process5"/>
    <dgm:cxn modelId="{B1C20C67-4E4C-4DC2-AB17-1393BB80A43C}" srcId="{9E010E46-CA48-4607-B6F4-A3AD0AAABF7F}" destId="{44628349-1CE5-482D-B0DE-CB880FA896A5}" srcOrd="3" destOrd="0" parTransId="{B1417F27-A094-4706-A2BE-2168FB37CD85}" sibTransId="{AAE7DAF8-A973-42E6-B700-393D1CC90D03}"/>
    <dgm:cxn modelId="{2F196349-9B5E-438E-A7B9-55787FD3D6C7}" type="presOf" srcId="{44628349-1CE5-482D-B0DE-CB880FA896A5}" destId="{F5805E5D-0971-49D6-B75B-858765F4C66E}" srcOrd="0" destOrd="0" presId="urn:microsoft.com/office/officeart/2005/8/layout/process5"/>
    <dgm:cxn modelId="{3FEAE654-030F-4AC1-A655-B7F982422D5B}" type="presOf" srcId="{DE1215FD-451D-47A4-8961-9DF2FF450DA8}" destId="{FEFA658A-53C6-4689-8177-712787190CD5}" srcOrd="1" destOrd="0" presId="urn:microsoft.com/office/officeart/2005/8/layout/process5"/>
    <dgm:cxn modelId="{6E6B1778-CC8E-438C-AF75-CF1C5DD810F4}" type="presOf" srcId="{E8EAAB8B-F78E-4A05-87D2-E0ADA0440FAC}" destId="{CD403F9B-0FBC-428F-B4ED-81980D119284}" srcOrd="0" destOrd="0" presId="urn:microsoft.com/office/officeart/2005/8/layout/process5"/>
    <dgm:cxn modelId="{766E4F59-F76C-496B-983A-4F738CE94180}" type="presOf" srcId="{BF9DA045-CE98-4CAA-BFEC-BF4AEFA59F2C}" destId="{6977C22C-56A8-4C69-88E3-7ECA6E139245}" srcOrd="0" destOrd="0" presId="urn:microsoft.com/office/officeart/2005/8/layout/process5"/>
    <dgm:cxn modelId="{3050DA5A-1ACE-4359-AAAC-2CD188F60B6B}" srcId="{9E010E46-CA48-4607-B6F4-A3AD0AAABF7F}" destId="{E678183A-4262-49FB-9F2B-018A5039D68F}" srcOrd="0" destOrd="0" parTransId="{15F0469D-7190-4FDC-8BA3-A6C57B77AF1B}" sibTransId="{868975BB-15CE-4652-884B-2F140D00AE3F}"/>
    <dgm:cxn modelId="{FF22CA86-6CD5-447C-AC7D-E9CD28551F0E}" type="presOf" srcId="{7338ED45-F41E-45D5-832B-04EA13C564DA}" destId="{8590D544-F76E-4B8F-B21E-43F2072C6079}" srcOrd="0" destOrd="0" presId="urn:microsoft.com/office/officeart/2005/8/layout/process5"/>
    <dgm:cxn modelId="{0572088C-B450-4EEA-8063-A08491AD28D7}" type="presOf" srcId="{AAE7DAF8-A973-42E6-B700-393D1CC90D03}" destId="{2FAB684F-C4F4-4EA8-8027-3ADADB770D25}" srcOrd="1" destOrd="0" presId="urn:microsoft.com/office/officeart/2005/8/layout/process5"/>
    <dgm:cxn modelId="{F58F588C-3CBD-48A4-A6C1-722FA946EE91}" type="presOf" srcId="{9FB496BE-A5D8-4788-AEEF-8667B05C2B55}" destId="{6067DA72-1F0B-4269-AB47-517C89BD7B17}" srcOrd="0" destOrd="0" presId="urn:microsoft.com/office/officeart/2005/8/layout/process5"/>
    <dgm:cxn modelId="{44961D94-59D9-47C0-AB78-ED9F22CA649C}" srcId="{9E010E46-CA48-4607-B6F4-A3AD0AAABF7F}" destId="{BF9DA045-CE98-4CAA-BFEC-BF4AEFA59F2C}" srcOrd="1" destOrd="0" parTransId="{65076B44-AE76-498C-87D9-873820F2E15B}" sibTransId="{DE1215FD-451D-47A4-8961-9DF2FF450DA8}"/>
    <dgm:cxn modelId="{E6B5C4A9-9CA6-41BC-862D-1CB51CBBAFC9}" srcId="{9E010E46-CA48-4607-B6F4-A3AD0AAABF7F}" destId="{7338ED45-F41E-45D5-832B-04EA13C564DA}" srcOrd="2" destOrd="0" parTransId="{F727C39E-B46D-4BA5-92F6-0EB52943735E}" sibTransId="{E8EAAB8B-F78E-4A05-87D2-E0ADA0440FAC}"/>
    <dgm:cxn modelId="{06AA4FC3-9FB3-4972-872A-AF0DC9F25006}" type="presOf" srcId="{DE1215FD-451D-47A4-8961-9DF2FF450DA8}" destId="{435E3637-F06C-48DC-B608-5DA00D5A95A9}" srcOrd="0" destOrd="0" presId="urn:microsoft.com/office/officeart/2005/8/layout/process5"/>
    <dgm:cxn modelId="{EB2A1AD0-C975-4BFB-9DF5-84584BDDA8A6}" type="presOf" srcId="{E8EAAB8B-F78E-4A05-87D2-E0ADA0440FAC}" destId="{83783F0F-8F98-4ACB-A1E2-89C9467981FF}" srcOrd="1" destOrd="0" presId="urn:microsoft.com/office/officeart/2005/8/layout/process5"/>
    <dgm:cxn modelId="{0A0149D6-71BC-4DD5-87FE-D076565B72E3}" type="presOf" srcId="{9E010E46-CA48-4607-B6F4-A3AD0AAABF7F}" destId="{9E3D17B5-6B88-4049-8FAE-EA1A2C910A2B}" srcOrd="0" destOrd="0" presId="urn:microsoft.com/office/officeart/2005/8/layout/process5"/>
    <dgm:cxn modelId="{2399C9E1-179E-4DC1-87F7-CB4264DB43AF}" type="presOf" srcId="{868975BB-15CE-4652-884B-2F140D00AE3F}" destId="{29FF5F3E-F50D-4678-B835-8916D5B806B4}" srcOrd="0" destOrd="0" presId="urn:microsoft.com/office/officeart/2005/8/layout/process5"/>
    <dgm:cxn modelId="{4B2608F4-CFFD-4E4F-8CAB-E3639F883C60}" type="presOf" srcId="{868975BB-15CE-4652-884B-2F140D00AE3F}" destId="{68C3A0A8-73ED-466A-AF1B-1DA894DE4068}" srcOrd="1" destOrd="0" presId="urn:microsoft.com/office/officeart/2005/8/layout/process5"/>
    <dgm:cxn modelId="{08B184FE-04B7-4B55-8C6F-F6B8EC3ACE64}" srcId="{9E010E46-CA48-4607-B6F4-A3AD0AAABF7F}" destId="{9FB496BE-A5D8-4788-AEEF-8667B05C2B55}" srcOrd="4" destOrd="0" parTransId="{4F70254F-F997-4595-B1A5-8D19DFE88F99}" sibTransId="{9262EC3C-9C8E-494A-8762-3B135F1AA089}"/>
    <dgm:cxn modelId="{C1254BD3-C238-473B-9427-AA2016B2DC21}" type="presParOf" srcId="{9E3D17B5-6B88-4049-8FAE-EA1A2C910A2B}" destId="{AAA5CF05-3B8D-4230-9671-83DD2F78BD4C}" srcOrd="0" destOrd="0" presId="urn:microsoft.com/office/officeart/2005/8/layout/process5"/>
    <dgm:cxn modelId="{433E89DD-578A-4C94-9464-40A506B893FD}" type="presParOf" srcId="{9E3D17B5-6B88-4049-8FAE-EA1A2C910A2B}" destId="{29FF5F3E-F50D-4678-B835-8916D5B806B4}" srcOrd="1" destOrd="0" presId="urn:microsoft.com/office/officeart/2005/8/layout/process5"/>
    <dgm:cxn modelId="{714AC85B-C3E2-44C4-BD53-B6305390B469}" type="presParOf" srcId="{29FF5F3E-F50D-4678-B835-8916D5B806B4}" destId="{68C3A0A8-73ED-466A-AF1B-1DA894DE4068}" srcOrd="0" destOrd="0" presId="urn:microsoft.com/office/officeart/2005/8/layout/process5"/>
    <dgm:cxn modelId="{839F8772-7C24-4917-9040-DBAFC3F72B38}" type="presParOf" srcId="{9E3D17B5-6B88-4049-8FAE-EA1A2C910A2B}" destId="{6977C22C-56A8-4C69-88E3-7ECA6E139245}" srcOrd="2" destOrd="0" presId="urn:microsoft.com/office/officeart/2005/8/layout/process5"/>
    <dgm:cxn modelId="{1271FBF5-BCA4-4E44-AD5A-0EC27B67B7ED}" type="presParOf" srcId="{9E3D17B5-6B88-4049-8FAE-EA1A2C910A2B}" destId="{435E3637-F06C-48DC-B608-5DA00D5A95A9}" srcOrd="3" destOrd="0" presId="urn:microsoft.com/office/officeart/2005/8/layout/process5"/>
    <dgm:cxn modelId="{DA2165B0-64AC-4E42-BF54-5523DE21B0AE}" type="presParOf" srcId="{435E3637-F06C-48DC-B608-5DA00D5A95A9}" destId="{FEFA658A-53C6-4689-8177-712787190CD5}" srcOrd="0" destOrd="0" presId="urn:microsoft.com/office/officeart/2005/8/layout/process5"/>
    <dgm:cxn modelId="{68FE4A22-3412-4932-8719-9219DAB5B370}" type="presParOf" srcId="{9E3D17B5-6B88-4049-8FAE-EA1A2C910A2B}" destId="{8590D544-F76E-4B8F-B21E-43F2072C6079}" srcOrd="4" destOrd="0" presId="urn:microsoft.com/office/officeart/2005/8/layout/process5"/>
    <dgm:cxn modelId="{8714D7C9-938A-4D17-B09C-23CFFB787B8E}" type="presParOf" srcId="{9E3D17B5-6B88-4049-8FAE-EA1A2C910A2B}" destId="{CD403F9B-0FBC-428F-B4ED-81980D119284}" srcOrd="5" destOrd="0" presId="urn:microsoft.com/office/officeart/2005/8/layout/process5"/>
    <dgm:cxn modelId="{6DCC013A-1CD4-4CDA-9F1D-E20ECF8292FD}" type="presParOf" srcId="{CD403F9B-0FBC-428F-B4ED-81980D119284}" destId="{83783F0F-8F98-4ACB-A1E2-89C9467981FF}" srcOrd="0" destOrd="0" presId="urn:microsoft.com/office/officeart/2005/8/layout/process5"/>
    <dgm:cxn modelId="{8F570F11-C158-46C2-A53D-12D4F1B1E834}" type="presParOf" srcId="{9E3D17B5-6B88-4049-8FAE-EA1A2C910A2B}" destId="{F5805E5D-0971-49D6-B75B-858765F4C66E}" srcOrd="6" destOrd="0" presId="urn:microsoft.com/office/officeart/2005/8/layout/process5"/>
    <dgm:cxn modelId="{9BA1E610-CFF3-4840-BC9C-2F6F1BFDC664}" type="presParOf" srcId="{9E3D17B5-6B88-4049-8FAE-EA1A2C910A2B}" destId="{062534DC-EC6C-452A-8987-5C91F20E32CD}" srcOrd="7" destOrd="0" presId="urn:microsoft.com/office/officeart/2005/8/layout/process5"/>
    <dgm:cxn modelId="{10FE023F-827A-4D1D-8D9A-4C05705C8570}" type="presParOf" srcId="{062534DC-EC6C-452A-8987-5C91F20E32CD}" destId="{2FAB684F-C4F4-4EA8-8027-3ADADB770D25}" srcOrd="0" destOrd="0" presId="urn:microsoft.com/office/officeart/2005/8/layout/process5"/>
    <dgm:cxn modelId="{B92F3F57-5FF3-4865-BE8B-73257A454A1A}" type="presParOf" srcId="{9E3D17B5-6B88-4049-8FAE-EA1A2C910A2B}" destId="{6067DA72-1F0B-4269-AB47-517C89BD7B17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5CF05-3B8D-4230-9671-83DD2F78BD4C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Historical crime incidence</a:t>
          </a:r>
        </a:p>
      </dsp:txBody>
      <dsp:txXfrm>
        <a:off x="144776" y="50451"/>
        <a:ext cx="2620721" cy="1534246"/>
      </dsp:txXfrm>
    </dsp:sp>
    <dsp:sp modelId="{29FF5F3E-F50D-4678-B835-8916D5B806B4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/>
        </a:p>
      </dsp:txBody>
      <dsp:txXfrm>
        <a:off x="3052255" y="615490"/>
        <a:ext cx="403082" cy="404168"/>
      </dsp:txXfrm>
    </dsp:sp>
    <dsp:sp modelId="{6977C22C-56A8-4C69-88E3-7ECA6E139245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Street-level crime risk</a:t>
          </a:r>
        </a:p>
      </dsp:txBody>
      <dsp:txXfrm>
        <a:off x="3947439" y="50451"/>
        <a:ext cx="2620721" cy="1534246"/>
      </dsp:txXfrm>
    </dsp:sp>
    <dsp:sp modelId="{435E3637-F06C-48DC-B608-5DA00D5A95A9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/>
        </a:p>
      </dsp:txBody>
      <dsp:txXfrm>
        <a:off x="6854918" y="615490"/>
        <a:ext cx="403082" cy="404168"/>
      </dsp:txXfrm>
    </dsp:sp>
    <dsp:sp modelId="{8590D544-F76E-4B8F-B21E-43F2072C6079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100" kern="1200" dirty="0"/>
        </a:p>
      </dsp:txBody>
      <dsp:txXfrm>
        <a:off x="7750101" y="50451"/>
        <a:ext cx="2620721" cy="1534246"/>
      </dsp:txXfrm>
    </dsp:sp>
    <dsp:sp modelId="{CD403F9B-0FBC-428F-B4ED-81980D119284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/>
        </a:p>
      </dsp:txBody>
      <dsp:txXfrm rot="-5400000">
        <a:off x="8858378" y="1871456"/>
        <a:ext cx="404168" cy="403082"/>
      </dsp:txXfrm>
    </dsp:sp>
    <dsp:sp modelId="{F5805E5D-0971-49D6-B75B-858765F4C66E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100" kern="1200"/>
        </a:p>
      </dsp:txBody>
      <dsp:txXfrm>
        <a:off x="7750101" y="2766639"/>
        <a:ext cx="2620721" cy="1534246"/>
      </dsp:txXfrm>
    </dsp:sp>
    <dsp:sp modelId="{062534DC-EC6C-452A-8987-5C91F20E32CD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/>
        </a:p>
      </dsp:txBody>
      <dsp:txXfrm rot="10800000">
        <a:off x="7060261" y="3331678"/>
        <a:ext cx="403082" cy="404168"/>
      </dsp:txXfrm>
    </dsp:sp>
    <dsp:sp modelId="{6067DA72-1F0B-4269-AB47-517C89BD7B17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100" kern="1200"/>
        </a:p>
      </dsp:txBody>
      <dsp:txXfrm>
        <a:off x="3947439" y="2766639"/>
        <a:ext cx="2620721" cy="1534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4888-FB11-1187-2752-51297C9EE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B1F47-FEE1-648D-7E9D-EFA443814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CF84C-708B-95B0-2053-799335B7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98EE-EDEB-486E-AF19-92EB4400E7F1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E5BE0-E962-B14F-F65D-F26913A1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A822D-C08E-CD59-A1E5-CF9CBBB8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16CF-70E2-43B4-BD95-0277F91FE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82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B466-8FEE-3730-2B6E-7AC5913D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B832E-72D6-4ECB-147C-F473BBD78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DE5-4909-1C85-C444-FFB840B97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98EE-EDEB-486E-AF19-92EB4400E7F1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4E819-5ABA-A3EB-F4D7-FCB9A2D7A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952B3-2C71-9F6D-124E-E0DA9964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16CF-70E2-43B4-BD95-0277F91FE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25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7A2EBE-471E-E60F-953E-E9392179E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5B30C-84D7-709A-CC34-B74CC5616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023C0-503E-3D16-AD3F-5E5C6D08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98EE-EDEB-486E-AF19-92EB4400E7F1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23DA2-5D52-F143-B512-3061F2A7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19774-87CD-EA1E-26FE-BA4529A0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16CF-70E2-43B4-BD95-0277F91FE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21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90CB-7118-160C-9473-A38F920E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8880B-A165-2EDE-873D-0ABE7EE0D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48E88-AC85-B584-F6BF-1362690D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98EE-EDEB-486E-AF19-92EB4400E7F1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4AB6-9EF9-806F-553E-3A17E4D8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85FFC-F72F-887C-264C-1C8029BB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16CF-70E2-43B4-BD95-0277F91FE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59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ECD8-A844-1ADA-A79E-B8BF8CE4A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1BA94-5F42-6E79-8286-F487646F0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58F7D-89F4-A402-1290-EAB3634F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98EE-EDEB-486E-AF19-92EB4400E7F1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0D4CE-2792-FA4A-17B6-1E9CC5D5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EC425-932B-D0C1-EED8-60FA7F21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16CF-70E2-43B4-BD95-0277F91FE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37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CAC6-4D45-489E-ECF8-F1FD6DA5A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D0C6-168D-A5A7-F438-A599A99A2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2786A-CD33-2401-9E2C-48CA8D7C0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06656-9EF2-4CE9-7FE2-66F5DE15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98EE-EDEB-486E-AF19-92EB4400E7F1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E53DC-8E7E-B040-D9BB-C7D7DFA5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2AEBE-97C3-F416-4EF5-62464776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16CF-70E2-43B4-BD95-0277F91FE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6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17C6-F455-F7A4-7235-F7512425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C40CA-2135-745D-E355-B19BF02E0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31487-8542-CC26-CDE5-FE7419CF9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2BFAF-67F9-5134-6F49-EED188B86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D6D02-2EEC-229C-6390-445CB1918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D44E5-5AAC-4A85-9C35-B54ED358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98EE-EDEB-486E-AF19-92EB4400E7F1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E8B99-60D8-1EF8-2801-2A77017D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3F517-C435-EC67-41D7-1E88194D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16CF-70E2-43B4-BD95-0277F91FE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96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92E9-CCE5-7166-DFE0-255AE990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D9014-61AE-5136-6DA9-8A18D37A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98EE-EDEB-486E-AF19-92EB4400E7F1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77044-CCF5-E6D5-75C6-CBD8948B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EB2EE-A043-5610-208B-6C9C5A321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16CF-70E2-43B4-BD95-0277F91FE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29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7BD672-C070-4A08-F194-EFA25D877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98EE-EDEB-486E-AF19-92EB4400E7F1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457827-A233-EBA8-10F2-4DF05CB7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114DB-602B-C17B-E5A3-567C61ED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16CF-70E2-43B4-BD95-0277F91FE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E6A89-967A-CDFF-DF27-4E714FA2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7364-C891-BB49-2DE6-4A2939BDA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DF26A-2DCE-F08D-BA51-82DE404C7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BEEE9-4299-D06F-C119-734E9A39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98EE-EDEB-486E-AF19-92EB4400E7F1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3D6F7-3584-AA9C-F9D2-88AC2446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F8202-E826-3FD4-A3CD-B7C64B24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16CF-70E2-43B4-BD95-0277F91FE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14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0E60-E43F-AE92-274A-989CA6962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A41CE6-01BA-8197-F99C-00FB01472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D4EEF-6A9D-80B2-439E-21F9396A9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0DD5C-D090-A40A-43F2-CF95144A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98EE-EDEB-486E-AF19-92EB4400E7F1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65ADE-C9EE-2C29-39C9-99CF8B04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94F3E-0E50-6E49-E20B-7789A81C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16CF-70E2-43B4-BD95-0277F91FE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63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CB965-B52B-1F65-11A1-E27CD06A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BC459-74B7-A3E2-E6D3-EB2DC5E92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AE1C1-32CC-7736-DC9A-13944DE56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198EE-EDEB-486E-AF19-92EB4400E7F1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D488D-43B5-483B-3A65-272D7F18C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83BFA-9F6E-C501-D6BD-8D6167759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D16CF-70E2-43B4-BD95-0277F91FE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21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2D418E-A038-EE98-0FD9-4881D8C3EBD8}"/>
              </a:ext>
            </a:extLst>
          </p:cNvPr>
          <p:cNvCxnSpPr/>
          <p:nvPr/>
        </p:nvCxnSpPr>
        <p:spPr>
          <a:xfrm>
            <a:off x="2095130" y="4474346"/>
            <a:ext cx="4385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81D561-5B6E-3F14-DBE3-5FC05E93DF1E}"/>
              </a:ext>
            </a:extLst>
          </p:cNvPr>
          <p:cNvCxnSpPr/>
          <p:nvPr/>
        </p:nvCxnSpPr>
        <p:spPr>
          <a:xfrm flipV="1">
            <a:off x="2095130" y="1686757"/>
            <a:ext cx="0" cy="278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7C8DE3-4AB8-19A2-E84F-D92C9202014A}"/>
              </a:ext>
            </a:extLst>
          </p:cNvPr>
          <p:cNvCxnSpPr/>
          <p:nvPr/>
        </p:nvCxnSpPr>
        <p:spPr>
          <a:xfrm>
            <a:off x="2095130" y="3959441"/>
            <a:ext cx="541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567865-9785-5F15-A436-0B80C8122EDE}"/>
              </a:ext>
            </a:extLst>
          </p:cNvPr>
          <p:cNvCxnSpPr/>
          <p:nvPr/>
        </p:nvCxnSpPr>
        <p:spPr>
          <a:xfrm>
            <a:off x="2636668" y="3429000"/>
            <a:ext cx="541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B4A49C-A27B-1439-B4C4-110421F5ED4B}"/>
              </a:ext>
            </a:extLst>
          </p:cNvPr>
          <p:cNvCxnSpPr/>
          <p:nvPr/>
        </p:nvCxnSpPr>
        <p:spPr>
          <a:xfrm>
            <a:off x="3241829" y="4129597"/>
            <a:ext cx="541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B74F28-873D-53BE-5689-70B4C2D0B2DD}"/>
              </a:ext>
            </a:extLst>
          </p:cNvPr>
          <p:cNvCxnSpPr/>
          <p:nvPr/>
        </p:nvCxnSpPr>
        <p:spPr>
          <a:xfrm>
            <a:off x="3783367" y="2806823"/>
            <a:ext cx="541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1A4400-FAE0-35B7-86EB-0DF922DF3CA6}"/>
              </a:ext>
            </a:extLst>
          </p:cNvPr>
          <p:cNvCxnSpPr/>
          <p:nvPr/>
        </p:nvCxnSpPr>
        <p:spPr>
          <a:xfrm>
            <a:off x="4388528" y="3616171"/>
            <a:ext cx="541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F4EB92-7E64-B35D-0271-B94F59980870}"/>
              </a:ext>
            </a:extLst>
          </p:cNvPr>
          <p:cNvCxnSpPr/>
          <p:nvPr/>
        </p:nvCxnSpPr>
        <p:spPr>
          <a:xfrm flipV="1">
            <a:off x="2343705" y="3429000"/>
            <a:ext cx="594804" cy="5304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0B2EDA-457F-3DC1-E59A-E6863B2B8ED2}"/>
              </a:ext>
            </a:extLst>
          </p:cNvPr>
          <p:cNvCxnSpPr>
            <a:cxnSpLocks/>
          </p:cNvCxnSpPr>
          <p:nvPr/>
        </p:nvCxnSpPr>
        <p:spPr>
          <a:xfrm>
            <a:off x="2938509" y="3429000"/>
            <a:ext cx="603681" cy="70059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94ADBF-3876-4AAD-D30D-043805DF9881}"/>
              </a:ext>
            </a:extLst>
          </p:cNvPr>
          <p:cNvCxnSpPr>
            <a:cxnSpLocks/>
          </p:cNvCxnSpPr>
          <p:nvPr/>
        </p:nvCxnSpPr>
        <p:spPr>
          <a:xfrm flipV="1">
            <a:off x="3542190" y="2806823"/>
            <a:ext cx="585927" cy="13227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DBE13F-885C-026A-25E5-5F36935FBBBC}"/>
              </a:ext>
            </a:extLst>
          </p:cNvPr>
          <p:cNvCxnSpPr>
            <a:cxnSpLocks/>
          </p:cNvCxnSpPr>
          <p:nvPr/>
        </p:nvCxnSpPr>
        <p:spPr>
          <a:xfrm>
            <a:off x="4128117" y="2806823"/>
            <a:ext cx="585926" cy="80934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BE46A26-8D8C-40C5-E73A-DE2A4CCA9F45}"/>
              </a:ext>
            </a:extLst>
          </p:cNvPr>
          <p:cNvCxnSpPr>
            <a:cxnSpLocks/>
          </p:cNvCxnSpPr>
          <p:nvPr/>
        </p:nvCxnSpPr>
        <p:spPr>
          <a:xfrm>
            <a:off x="2361460" y="4314548"/>
            <a:ext cx="2317072" cy="17755"/>
          </a:xfrm>
          <a:prstGeom prst="straightConnector1">
            <a:avLst/>
          </a:prstGeom>
          <a:ln w="190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3AD5883-3CD6-BDC1-97EF-A89D572F8830}"/>
              </a:ext>
            </a:extLst>
          </p:cNvPr>
          <p:cNvSpPr txBox="1"/>
          <p:nvPr/>
        </p:nvSpPr>
        <p:spPr>
          <a:xfrm>
            <a:off x="1837678" y="4505415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Start point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210495-AE94-4D26-0F22-54E9EDE153ED}"/>
              </a:ext>
            </a:extLst>
          </p:cNvPr>
          <p:cNvSpPr txBox="1"/>
          <p:nvPr/>
        </p:nvSpPr>
        <p:spPr>
          <a:xfrm>
            <a:off x="4170721" y="4518159"/>
            <a:ext cx="10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End point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A4C67C-39C2-CE0A-6583-A0F96889DC48}"/>
              </a:ext>
            </a:extLst>
          </p:cNvPr>
          <p:cNvSpPr txBox="1"/>
          <p:nvPr/>
        </p:nvSpPr>
        <p:spPr>
          <a:xfrm>
            <a:off x="6125591" y="4031367"/>
            <a:ext cx="125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XY distance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107EB7-CEC2-5A84-DD4E-514E76E2420B}"/>
              </a:ext>
            </a:extLst>
          </p:cNvPr>
          <p:cNvSpPr txBox="1"/>
          <p:nvPr/>
        </p:nvSpPr>
        <p:spPr>
          <a:xfrm>
            <a:off x="2132423" y="1591487"/>
            <a:ext cx="8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07F7F3-71A8-5045-B4D2-1FF2D71C8A97}"/>
              </a:ext>
            </a:extLst>
          </p:cNvPr>
          <p:cNvSpPr txBox="1"/>
          <p:nvPr/>
        </p:nvSpPr>
        <p:spPr>
          <a:xfrm>
            <a:off x="4515471" y="2969244"/>
            <a:ext cx="127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3D distance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B6F589-B455-0E91-43DF-B41FF30786D5}"/>
              </a:ext>
            </a:extLst>
          </p:cNvPr>
          <p:cNvSpPr txBox="1"/>
          <p:nvPr/>
        </p:nvSpPr>
        <p:spPr>
          <a:xfrm>
            <a:off x="4437355" y="3923310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2D distance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32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CD8437-0CE6-E913-186E-55690BF5459D}"/>
              </a:ext>
            </a:extLst>
          </p:cNvPr>
          <p:cNvSpPr/>
          <p:nvPr/>
        </p:nvSpPr>
        <p:spPr>
          <a:xfrm>
            <a:off x="2278048" y="1349405"/>
            <a:ext cx="1482572" cy="11363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Historical crime incidence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F5CEDA-8053-77C3-AFB7-273D4139DCC9}"/>
              </a:ext>
            </a:extLst>
          </p:cNvPr>
          <p:cNvSpPr/>
          <p:nvPr/>
        </p:nvSpPr>
        <p:spPr>
          <a:xfrm>
            <a:off x="4119239" y="1349405"/>
            <a:ext cx="1581706" cy="11363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Street-level crime risk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17CA56-E254-4018-F8B4-483167F4075B}"/>
              </a:ext>
            </a:extLst>
          </p:cNvPr>
          <p:cNvSpPr/>
          <p:nvPr/>
        </p:nvSpPr>
        <p:spPr>
          <a:xfrm>
            <a:off x="3108665" y="3082031"/>
            <a:ext cx="2592280" cy="11363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Settings (number of drones, base stations, potential </a:t>
            </a:r>
            <a:r>
              <a:rPr lang="en-GB">
                <a:solidFill>
                  <a:schemeClr val="tx1"/>
                </a:solidFill>
              </a:rPr>
              <a:t>sites)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0A2C4B-EA76-4079-6B7A-9DE2906226A0}"/>
              </a:ext>
            </a:extLst>
          </p:cNvPr>
          <p:cNvSpPr/>
          <p:nvPr/>
        </p:nvSpPr>
        <p:spPr>
          <a:xfrm>
            <a:off x="6297228" y="2337786"/>
            <a:ext cx="2358501" cy="11363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Optimised location of drone base stations 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(under differing distance metrics)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D86E77-5D60-7AFB-7E63-EB29E058A6E8}"/>
              </a:ext>
            </a:extLst>
          </p:cNvPr>
          <p:cNvSpPr/>
          <p:nvPr/>
        </p:nvSpPr>
        <p:spPr>
          <a:xfrm>
            <a:off x="9065578" y="2337786"/>
            <a:ext cx="1667525" cy="11363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Finalised drone </a:t>
            </a:r>
            <a:r>
              <a:rPr lang="en-GB">
                <a:solidFill>
                  <a:schemeClr val="tx1"/>
                </a:solidFill>
              </a:rPr>
              <a:t>base stations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E3B67C-6804-FE79-DCEE-76DEC880C60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760620" y="1917576"/>
            <a:ext cx="3586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3C7C02-72B1-6A09-5FDE-C19ADE13F5E6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700945" y="1917576"/>
            <a:ext cx="596283" cy="9883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CC41A3-7567-3E1E-9200-AF8841F3BC4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700945" y="2905957"/>
            <a:ext cx="596283" cy="7442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314877-B8F7-7D73-155F-F24D6F8FE4F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655729" y="2905957"/>
            <a:ext cx="4098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AD39EAE-BF44-B054-E531-D302256C9CA6}"/>
              </a:ext>
            </a:extLst>
          </p:cNvPr>
          <p:cNvSpPr txBox="1"/>
          <p:nvPr/>
        </p:nvSpPr>
        <p:spPr>
          <a:xfrm>
            <a:off x="3488000" y="729140"/>
            <a:ext cx="9038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</a:rPr>
              <a:t>STEP 1 </a:t>
            </a:r>
            <a:endParaRPr lang="en-GB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3742A0-E178-C37C-C0BA-B27A7F5EB2A7}"/>
              </a:ext>
            </a:extLst>
          </p:cNvPr>
          <p:cNvSpPr txBox="1"/>
          <p:nvPr/>
        </p:nvSpPr>
        <p:spPr>
          <a:xfrm>
            <a:off x="3962030" y="4394447"/>
            <a:ext cx="9295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zh-CN" dirty="0"/>
              <a:t>STEP 2  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FA14D5-9E56-E0E9-443A-90FBEFAF192A}"/>
              </a:ext>
            </a:extLst>
          </p:cNvPr>
          <p:cNvSpPr txBox="1"/>
          <p:nvPr/>
        </p:nvSpPr>
        <p:spPr>
          <a:xfrm>
            <a:off x="8443774" y="1653591"/>
            <a:ext cx="10168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zh-CN" dirty="0"/>
              <a:t>STEP 3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1244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7E3E49-68BC-8815-F819-1FE2C45D0D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3608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40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5592A4-5E85-B776-45B0-BFE391C32DBD}"/>
              </a:ext>
            </a:extLst>
          </p:cNvPr>
          <p:cNvSpPr txBox="1"/>
          <p:nvPr/>
        </p:nvSpPr>
        <p:spPr>
          <a:xfrm>
            <a:off x="1004731" y="128191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4E8BA-27EA-807E-1462-1FD1C8CEC6DE}"/>
              </a:ext>
            </a:extLst>
          </p:cNvPr>
          <p:cNvSpPr txBox="1"/>
          <p:nvPr/>
        </p:nvSpPr>
        <p:spPr>
          <a:xfrm>
            <a:off x="6721236" y="128191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(b)</a:t>
            </a:r>
          </a:p>
        </p:txBody>
      </p:sp>
      <p:pic>
        <p:nvPicPr>
          <p:cNvPr id="7" name="Picture 6" descr="A picture containing blur&#10;&#10;Description automatically generated">
            <a:extLst>
              <a:ext uri="{FF2B5EF4-FFF2-40B4-BE49-F238E27FC236}">
                <a16:creationId xmlns:a16="http://schemas.microsoft.com/office/drawing/2014/main" id="{630F8090-14B5-7A65-27AD-23EA8991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31" y="1896582"/>
            <a:ext cx="5330765" cy="258775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989948-AE1B-0F2A-47E2-A0DFF9782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044" y="1893534"/>
            <a:ext cx="4467225" cy="25908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19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Huanfa</dc:creator>
  <cp:lastModifiedBy>Chen, Huanfa</cp:lastModifiedBy>
  <cp:revision>2</cp:revision>
  <dcterms:created xsi:type="dcterms:W3CDTF">2022-06-22T09:08:55Z</dcterms:created>
  <dcterms:modified xsi:type="dcterms:W3CDTF">2022-12-01T16:20:51Z</dcterms:modified>
</cp:coreProperties>
</file>