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75C51-EFA8-49D5-A97D-79D50CB1B741}" v="5" dt="2022-11-30T17:23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Huanfa" userId="6a5f4bac-2732-4d15-8689-842c6c9ecf2d" providerId="ADAL" clId="{6CF75C51-EFA8-49D5-A97D-79D50CB1B741}"/>
    <pc:docChg chg="custSel addSld modSld">
      <pc:chgData name="Chen, Huanfa" userId="6a5f4bac-2732-4d15-8689-842c6c9ecf2d" providerId="ADAL" clId="{6CF75C51-EFA8-49D5-A97D-79D50CB1B741}" dt="2022-11-30T17:26:14.091" v="47" actId="1076"/>
      <pc:docMkLst>
        <pc:docMk/>
      </pc:docMkLst>
      <pc:sldChg chg="addSp delSp modSp new mod">
        <pc:chgData name="Chen, Huanfa" userId="6a5f4bac-2732-4d15-8689-842c6c9ecf2d" providerId="ADAL" clId="{6CF75C51-EFA8-49D5-A97D-79D50CB1B741}" dt="2022-11-30T17:26:14.091" v="47" actId="1076"/>
        <pc:sldMkLst>
          <pc:docMk/>
          <pc:sldMk cId="412196473" sldId="256"/>
        </pc:sldMkLst>
        <pc:spChg chg="del">
          <ac:chgData name="Chen, Huanfa" userId="6a5f4bac-2732-4d15-8689-842c6c9ecf2d" providerId="ADAL" clId="{6CF75C51-EFA8-49D5-A97D-79D50CB1B741}" dt="2022-11-30T17:18:40.040" v="2" actId="478"/>
          <ac:spMkLst>
            <pc:docMk/>
            <pc:sldMk cId="412196473" sldId="256"/>
            <ac:spMk id="2" creationId="{09FE7E52-FF64-C4F3-B2BD-C2C4E283D66B}"/>
          </ac:spMkLst>
        </pc:spChg>
        <pc:spChg chg="del">
          <ac:chgData name="Chen, Huanfa" userId="6a5f4bac-2732-4d15-8689-842c6c9ecf2d" providerId="ADAL" clId="{6CF75C51-EFA8-49D5-A97D-79D50CB1B741}" dt="2022-11-30T17:18:39.462" v="1" actId="478"/>
          <ac:spMkLst>
            <pc:docMk/>
            <pc:sldMk cId="412196473" sldId="256"/>
            <ac:spMk id="3" creationId="{D5A77AEB-427A-B324-362B-12A06D5F3A27}"/>
          </ac:spMkLst>
        </pc:spChg>
        <pc:spChg chg="add mod">
          <ac:chgData name="Chen, Huanfa" userId="6a5f4bac-2732-4d15-8689-842c6c9ecf2d" providerId="ADAL" clId="{6CF75C51-EFA8-49D5-A97D-79D50CB1B741}" dt="2022-11-30T17:26:10.121" v="46" actId="1076"/>
          <ac:spMkLst>
            <pc:docMk/>
            <pc:sldMk cId="412196473" sldId="256"/>
            <ac:spMk id="4" creationId="{665592A4-5E85-B776-45B0-BFE391C32DBD}"/>
          </ac:spMkLst>
        </pc:spChg>
        <pc:spChg chg="add mod">
          <ac:chgData name="Chen, Huanfa" userId="6a5f4bac-2732-4d15-8689-842c6c9ecf2d" providerId="ADAL" clId="{6CF75C51-EFA8-49D5-A97D-79D50CB1B741}" dt="2022-11-30T17:26:14.091" v="47" actId="1076"/>
          <ac:spMkLst>
            <pc:docMk/>
            <pc:sldMk cId="412196473" sldId="256"/>
            <ac:spMk id="5" creationId="{A274E8BA-27EA-807E-1462-1FD1C8CEC6DE}"/>
          </ac:spMkLst>
        </pc:spChg>
        <pc:picChg chg="add mod">
          <ac:chgData name="Chen, Huanfa" userId="6a5f4bac-2732-4d15-8689-842c6c9ecf2d" providerId="ADAL" clId="{6CF75C51-EFA8-49D5-A97D-79D50CB1B741}" dt="2022-11-30T17:26:07.451" v="45" actId="1076"/>
          <ac:picMkLst>
            <pc:docMk/>
            <pc:sldMk cId="412196473" sldId="256"/>
            <ac:picMk id="7" creationId="{630F8090-14B5-7A65-27AD-23EA89919936}"/>
          </ac:picMkLst>
        </pc:picChg>
        <pc:picChg chg="add del mod">
          <ac:chgData name="Chen, Huanfa" userId="6a5f4bac-2732-4d15-8689-842c6c9ecf2d" providerId="ADAL" clId="{6CF75C51-EFA8-49D5-A97D-79D50CB1B741}" dt="2022-11-30T17:25:50.419" v="38" actId="478"/>
          <ac:picMkLst>
            <pc:docMk/>
            <pc:sldMk cId="412196473" sldId="256"/>
            <ac:picMk id="9" creationId="{0FB0C4DD-84B9-E9B3-CDF8-0A1743D8A4D3}"/>
          </ac:picMkLst>
        </pc:picChg>
        <pc:picChg chg="add mod">
          <ac:chgData name="Chen, Huanfa" userId="6a5f4bac-2732-4d15-8689-842c6c9ecf2d" providerId="ADAL" clId="{6CF75C51-EFA8-49D5-A97D-79D50CB1B741}" dt="2022-11-30T17:26:00.905" v="43" actId="1076"/>
          <ac:picMkLst>
            <pc:docMk/>
            <pc:sldMk cId="412196473" sldId="256"/>
            <ac:picMk id="11" creationId="{D1989948-AE1B-0F2A-47E2-A0DFF97825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A75-2AEC-005D-52F7-C01EAA62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99C28-56C8-F128-6F96-5E681F78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4FAC-BBC8-8ECF-4B71-E9E0C23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928-66E8-33E3-EEC1-FB7AD93B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4A28-8284-7C0F-D441-C9923CF4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AA7-56A4-0477-7794-E80F4A48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A262-4097-FBA0-EEF6-7542FF45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22E4-76B0-052C-A7A9-2A79B81A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8287-A329-1B1E-B48E-3B176F7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0C5C-3EFF-DDBF-97D0-5D37028E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F55E-6D48-2EA2-FDC8-5E80F1003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D96EB-1CCD-C98E-9D6B-A4EC30AE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E20B-A954-BEB6-0637-81D4B2BB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62CB-34C6-9B5E-5DAE-94260E3E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18F7-B0C4-292A-2AC6-1A56F324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571C-6BF6-C136-C127-EB4CEC6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6A26-EDF9-A743-B7E6-E6CBFABA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542A-CCAC-AFF1-07D7-DE45A23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9EF-E110-83AB-ECD0-9322FB39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38AA-1FB2-B77C-A49E-02C3241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615C-865C-2A63-96C2-00149BD5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94DC-74DA-23B8-03E6-0326166C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4827-FAD9-8E65-B07E-8D5C690C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07F0-0562-7B10-EEAB-3467F706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0840-09EF-3730-224A-98940B26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8B7-2AD9-9AB1-16E1-25FDB27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673C-CF85-0EEF-38EC-E63F415DD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662F5-470E-AE01-6991-C3723BC4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A975-7A68-F74A-E49F-920F9B9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ED3F-E73F-8153-A984-55DEFDA4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C532-9C33-DE8C-7235-6B00619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D516-29C5-F225-A992-683B0B64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FF46-820C-5D46-ADFB-A4BAC939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A56E-EBE1-38F7-0F76-7129AF42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A6A87-1EE7-CB6D-0472-FC6514E0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C7BA7-D22B-6F42-5E82-3218ADDE2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D2A22-4B0C-C948-D50B-04F55D64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2E762-6CFB-D601-3DF8-5E353478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CE3-1558-6CCF-6EA7-96CDE37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F9CC-F1B4-1749-7551-FDD732D3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8B755-8689-B9B6-4E75-78438FDD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595DD-F8FA-7F8F-334D-F5BBB0A9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A806-3AC6-552F-EC17-17C947D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7538-8AA6-6038-44D1-8269051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AC84-B177-7199-0C24-894A0E93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C1DC1-3EB4-E08F-FF20-621DC7DA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E9B2-54C6-EC0F-D828-82E4E2B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DA01-7946-32E7-2C1A-6F825912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12A7-1266-2292-3DA2-8844AE20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A536-5AD0-1560-41AB-3223B57E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9F02-94C4-95C4-5D7C-48CDDAF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BBA24-B0EA-971E-77A0-E584FD53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A24E-AC3F-B756-16F8-4F310BCB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8A346-A307-00C7-925A-681EA0A1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30373-6DB0-AF72-60BB-CF4555FE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DB99-6D34-2D1D-50A3-02ED274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7ECC-BB3A-3475-1AD6-8620531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56502-A78C-7570-0676-EF33C5C1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5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EA17B-EF5F-22AC-D6DE-91D36E07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3D51D-9565-B3FE-FA35-7B8CF948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65DC-7A3F-1CC0-AE9B-86715A82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635C-96E7-47F9-8467-8C155AA8E153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9C0E-7972-8CEF-9011-779996BE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4237-49A4-D0C1-F0EC-C504DAF8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8DD8-8AF6-4AAE-9D65-B4E8E25B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1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592A4-5E85-B776-45B0-BFE391C32DBD}"/>
              </a:ext>
            </a:extLst>
          </p:cNvPr>
          <p:cNvSpPr txBox="1"/>
          <p:nvPr/>
        </p:nvSpPr>
        <p:spPr>
          <a:xfrm>
            <a:off x="1004731" y="12819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4E8BA-27EA-807E-1462-1FD1C8CEC6DE}"/>
              </a:ext>
            </a:extLst>
          </p:cNvPr>
          <p:cNvSpPr txBox="1"/>
          <p:nvPr/>
        </p:nvSpPr>
        <p:spPr>
          <a:xfrm>
            <a:off x="6721236" y="12819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(b)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630F8090-14B5-7A65-27AD-23EA8991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1" y="1896582"/>
            <a:ext cx="5330765" cy="25877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89948-AE1B-0F2A-47E2-A0DFF97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44" y="1893534"/>
            <a:ext cx="4467225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Huanfa</dc:creator>
  <cp:lastModifiedBy>Chen, Huanfa</cp:lastModifiedBy>
  <cp:revision>1</cp:revision>
  <dcterms:created xsi:type="dcterms:W3CDTF">2022-11-30T17:18:35Z</dcterms:created>
  <dcterms:modified xsi:type="dcterms:W3CDTF">2022-11-30T17:26:18Z</dcterms:modified>
</cp:coreProperties>
</file>