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5340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55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1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39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Content 1 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3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个人简历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教育背景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毕业于北京皇家理工大学</a:t>
            </a:r>
          </a:p>
          <a:p>
            <a:pPr/>
            <a:r>
              <a:t>专业：计算机科学与技术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工作经验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在大米公司工作 5 年</a:t>
            </a:r>
          </a:p>
          <a:p>
            <a:pPr/>
            <a:r>
              <a:t>主要从事安卓开发工作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技术专长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精通 Java 编程语言</a:t>
            </a:r>
          </a:p>
          <a:p>
            <a:pPr/>
            <a:r>
              <a:t>擅长算法与数据结构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项目经验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参与过畅聊 App 的研发</a:t>
            </a:r>
          </a:p>
          <a:p>
            <a:pPr/>
            <a:r>
              <a:t>参与过自习室 App 的研发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技术分享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定期参与公司内部技术分享</a:t>
            </a:r>
          </a:p>
          <a:p>
            <a:pPr/>
            <a:r>
              <a:t>分享技术经验与最佳实践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技术博客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访问我的技术博客：[https://www.myfakeblog.com](https://www.myfakeblog.com)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Nova</vt:lpstr>
      <vt:lpstr>Biome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cp:lastModifiedBy> </cp:lastModifiedBy>
  <cp:revision>12</cp:revision>
  <dcterms:created xsi:type="dcterms:W3CDTF">2024-01-05T14:58:10Z</dcterms:created>
  <dcterms:modified xsi:type="dcterms:W3CDTF">2024-10-14T13:56:56Z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