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5374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ChatPPT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总收入增长15%</a:t>
            </a:r>
          </a:p>
          <a:p>
            <a:pPr/>
            <a:r>
              <a:t>市场份额扩大至30%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pic>
        <p:nvPicPr>
          <p:cNvPr id="3" name="Picture Placeholder 2" descr="performance_chart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3685" r="368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  <a:p>
            <a:pPr/>
            <a:r>
              <a:t>产品A: 特色功能介绍</a:t>
            </a:r>
          </a:p>
          <a:p>
            <a:pPr/>
            <a:r>
              <a:t>产品B: 市场定位</a:t>
            </a:r>
          </a:p>
        </p:txBody>
      </p:sp>
      <p:pic>
        <p:nvPicPr>
          <p:cNvPr id="4" name="Picture Placeholder 3" descr="forecast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484" b="6484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Nova</vt:lpstr>
      <vt:lpstr>Biome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ChatPPT_Demo</dc:title>
  <cp:lastModifiedBy> </cp:lastModifiedBy>
  <cp:revision>10</cp:revision>
  <dcterms:created xsi:type="dcterms:W3CDTF">2024-01-05T14:58:10Z</dcterms:created>
  <dcterms:modified xsi:type="dcterms:W3CDTF">2024-10-12T08:10:13Z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