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ChatPPT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homework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pic>
        <p:nvPicPr>
          <p:cNvPr id="3" name="Picture Placeholder 2" descr="performance_char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139" r="1513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 lvl="1"/>
            <a:r>
              <a:t>OpenAI 利润不断增加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pic>
        <p:nvPicPr>
          <p:cNvPr id="3" name="Picture Placeholder 2" descr="foreca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760" r="576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 lvl="1"/>
            <a:r>
              <a:t>产品A: 特色功能介绍</a:t>
            </a:r>
          </a:p>
          <a:p>
            <a:pPr lvl="1"/>
            <a:r>
              <a:t>产品B: 市场定位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