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40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BEEF8-C261-7A0A-4298-40019E4C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8B62BF-DF35-1354-A7F9-5494D3B5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E61A-8CD4-C47F-15E1-AAB0DD4A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73E55-5F36-A744-8828-6DED28AA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D168B-3699-67EB-294B-636A1E2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CD975-2FA2-FB01-F3FB-0B99E32D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8468B9-0503-FD2D-2457-7FCF8B7B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D14BF-FA26-6A4B-E664-28EE1B5B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E46FF-D9F2-C12F-9A8F-92481BF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3BA32F-9CFB-6C05-7CF1-8E87B836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0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131A51-0CC9-AF62-E673-F2D67F6F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7A2261-9081-A7D9-4081-65CF0340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5B06F-F796-7BBC-692B-E948C614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4F3FA-CECF-AC91-D9A0-52C29EF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BF3E2-C429-4032-D509-C0241643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83F8-A499-03AB-DD2D-3894AF43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24041-3FA5-3CDE-4C66-96C47160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E4236-BCCD-195A-450D-7C4554A7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111F22-8B0B-FAD9-E8F0-737E652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B2988-2487-4D92-35DF-72578666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2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6254-E651-EE25-EEC9-56A2931C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1E1E6-2D52-1F9F-72BD-DAAF9BD5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6AE81-55E3-51B7-0B18-45CB2CC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51ED7-3777-6C2A-B025-F28E97DE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160A2-0F1C-34CE-5767-1CB9F8B9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BAB7E-C6F7-D357-DE08-E8DDC23E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DD495-21C1-837D-7A52-5698B9BE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76D2CC-00E1-E5D6-3C5D-E55B9EFC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922BD-F621-3DA7-0E12-086882A2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A37FC-74E3-E3FC-FBE0-8B6F8993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F6D20-130B-6278-6B99-D92489C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8D137-5A00-35F5-B150-E6827FB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58D62-7154-227A-7770-DB97D563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D4BD8-D300-D350-7A05-FD953D4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961E21-3D3F-EF96-EA60-403CDB6E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CFFE61-31D6-4F89-4FC4-5D93BA3D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DA54BC-082C-9564-6CC3-6BB8A808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3C6F4-7C74-568A-F6D0-65848527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9A8BC8-7B44-4E38-78E6-E7A17D97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62B4-CCAC-4AC1-4070-B85962F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169361-C6EC-6284-C54C-459F10D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910CE4-E268-B91B-2FE2-DC2BF8C1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170B5C-F68D-9714-0CA5-2B42E790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D51FF0-91E5-08A7-C06E-430362F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349FB-352B-B909-11A5-00C44E0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0F2FA-62FD-89B4-1289-6707A90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A2811-6139-456F-DF73-A7DC2B5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BB1EB-1FDF-CEE2-3FAB-420D3C18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976E4-76D1-2E7D-9AE8-C5156CC6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80079-FB9A-51A7-863F-B69BB1A9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9D1DBA-9ADA-6404-287C-143C9456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292B3-1632-F8BB-4D08-2D9F8C4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2388A-BCAA-6D13-E35B-BB15EC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B413F0-916A-6E9B-FAA4-3BD3A34A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2905EC-D365-1D4A-6712-D7BFB129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F27E78-0E77-CAA2-510E-51DD920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FB7A75-61E5-523E-8A60-1C0ACFD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50F8E-F41F-A1F1-4881-0816F637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B36585-85E7-8AC8-5526-2F938B6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BD7DE-B5F4-3F5C-5CC4-9D42C0C6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175B1-9561-DC63-60CC-85AFEC86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CE44-C644-49C2-858C-DFB1C1ABAE5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BFD43-C166-F0BB-33C5-4C005ACC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A36B4-4A18-F197-38CD-067DCB82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2DF2DD-64A0-6000-2A07-EB55D5D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1" b="90909" l="3364" r="95291">
                        <a14:foregroundMark x1="8135" y1="65083" x2="7217" y2="63843"/>
                        <a14:foregroundMark x1="3486" y1="61157" x2="3853" y2="62603"/>
                        <a14:foregroundMark x1="92110" y1="27686" x2="91376" y2="26446"/>
                        <a14:foregroundMark x1="93394" y1="62603" x2="92294" y2="62603"/>
                        <a14:foregroundMark x1="95291" y1="28926" x2="93761" y2="27066"/>
                        <a14:foregroundMark x1="14495" y1="90909" x2="14495" y2="90909"/>
                        <a14:foregroundMark x1="25566" y1="50413" x2="24648" y2="49793"/>
                        <a14:foregroundMark x1="26300" y1="56198" x2="25015" y2="56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608" y="1892221"/>
            <a:ext cx="10382784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D23427-AEA4-B79D-B197-4C20C9CF8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527964" y="1170074"/>
            <a:ext cx="10905066" cy="26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B540FD0-35A2-6512-CCD5-533126659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527964" y="1170074"/>
            <a:ext cx="10905066" cy="263129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9736FC-E093-7A21-CCC4-C130A02A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0"/>
            <a:ext cx="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A744EB99-1714-3856-35CE-429AEF03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0000" l="7162" r="90830">
                        <a14:foregroundMark x1="76157" y1="13000" x2="65153" y2="14333"/>
                        <a14:foregroundMark x1="90830" y1="55333" x2="88297" y2="55667"/>
                        <a14:foregroundMark x1="90830" y1="19333" x2="91004" y2="21000"/>
                        <a14:foregroundMark x1="59563" y1="8667" x2="59240" y2="8050"/>
                        <a14:foregroundMark x1="7162" y1="60333" x2="8472" y2="61667"/>
                        <a14:backgroundMark x1="57205" y1="3667" x2="57467" y2="4000"/>
                        <a14:backgroundMark x1="57380" y1="4333" x2="56332" y2="4333"/>
                        <a14:backgroundMark x1="57555" y1="4333" x2="57817" y2="4667"/>
                        <a14:backgroundMark x1="58690" y1="4667" x2="56594" y2="4333"/>
                        <a14:backgroundMark x1="61310" y1="27333" x2="61310" y2="2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>
          <a:xfrm>
            <a:off x="2460438" y="2476451"/>
            <a:ext cx="7271124" cy="17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A4206650</dc:creator>
  <cp:lastModifiedBy>A4206650</cp:lastModifiedBy>
  <cp:revision>2</cp:revision>
  <dcterms:created xsi:type="dcterms:W3CDTF">2023-06-05T07:10:07Z</dcterms:created>
  <dcterms:modified xsi:type="dcterms:W3CDTF">2023-06-08T18:43:24Z</dcterms:modified>
</cp:coreProperties>
</file>