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28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ABEEF8-C261-7A0A-4298-40019E4C9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8B62BF-DF35-1354-A7F9-5494D3B58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6CE61A-8CD4-C47F-15E1-AAB0DD4A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C73E55-5F36-A744-8828-6DED28AA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4D168B-3699-67EB-294B-636A1E2F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62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CD975-2FA2-FB01-F3FB-0B99E32D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8468B9-0503-FD2D-2457-7FCF8B7BF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CD14BF-FA26-6A4B-E664-28EE1B5B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0E46FF-D9F2-C12F-9A8F-92481BF1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3BA32F-9CFB-6C05-7CF1-8E87B836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90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C131A51-0CC9-AF62-E673-F2D67F6F2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7A2261-9081-A7D9-4081-65CF03402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45B06F-F796-7BBC-692B-E948C614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04F3FA-CECF-AC91-D9A0-52C29EF2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6BF3E2-C429-4032-D509-C0241643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0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B483F8-A499-03AB-DD2D-3894AF43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524041-3FA5-3CDE-4C66-96C47160E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8E4236-BCCD-195A-450D-7C4554A7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111F22-8B0B-FAD9-E8F0-737E6523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BB2988-2487-4D92-35DF-72578666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52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06254-E651-EE25-EEC9-56A2931C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11E1E6-2D52-1F9F-72BD-DAAF9BD50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96AE81-55E3-51B7-0B18-45CB2CC7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E51ED7-3777-6C2A-B025-F28E97DE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2160A2-0F1C-34CE-5767-1CB9F8B9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30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BAB7E-C6F7-D357-DE08-E8DDC23E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DD495-21C1-837D-7A52-5698B9BE7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76D2CC-00E1-E5D6-3C5D-E55B9EFC4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9922BD-F621-3DA7-0E12-086882A2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DA37FC-74E3-E3FC-FBE0-8B6F8993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FF6D20-130B-6278-6B99-D92489C1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13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8D137-5A00-35F5-B150-E6827FBD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158D62-7154-227A-7770-DB97D563C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4D4BD8-D300-D350-7A05-FD953D444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1961E21-3D3F-EF96-EA60-403CDB6E3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ECFFE61-31D6-4F89-4FC4-5D93BA3DE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9DA54BC-082C-9564-6CC3-6BB8A808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23C6F4-7C74-568A-F6D0-65848527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69A8BC8-7B44-4E38-78E6-E7A17D97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15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DB62B4-CCAC-4AC1-4070-B85962FC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1169361-C6EC-6284-C54C-459F10D0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910CE4-E268-B91B-2FE2-DC2BF8C1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170B5C-F68D-9714-0CA5-2B42E790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55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3D51FF0-91E5-08A7-C06E-430362FE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4349FB-352B-B909-11A5-00C44E03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00F2FA-62FD-89B4-1289-6707A907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23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FA2811-6139-456F-DF73-A7DC2B55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BBB1EB-1FDF-CEE2-3FAB-420D3C187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43976E4-76D1-2E7D-9AE8-C5156CC6D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980079-FB9A-51A7-863F-B69BB1A9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9D1DBA-9ADA-6404-287C-143C9456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B292B3-1632-F8BB-4D08-2D9F8C49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97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2388A-BCAA-6D13-E35B-BB15ECB2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4B413F0-916A-6E9B-FAA4-3BD3A34AC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2905EC-D365-1D4A-6712-D7BFB129A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F27E78-0E77-CAA2-510E-51DD9200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FB7A75-61E5-523E-8A60-1C0ACFDD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350F8E-F41F-A1F1-4881-0816F637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00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7B36585-85E7-8AC8-5526-2F938B68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8BD7DE-B5F4-3F5C-5CC4-9D42C0C66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B175B1-9561-DC63-60CC-85AFEC868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8CE44-C644-49C2-858C-DFB1C1ABAE56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8BFD43-C166-F0BB-33C5-4C005ACC2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CA36B4-4A18-F197-38CD-067DCB82E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61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E2DF2DD-64A0-6000-2A07-EB55D5DA7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1" b="90909" l="3364" r="95291">
                        <a14:foregroundMark x1="8135" y1="65083" x2="7217" y2="63843"/>
                        <a14:foregroundMark x1="3486" y1="61157" x2="3853" y2="62603"/>
                        <a14:foregroundMark x1="92110" y1="27686" x2="91376" y2="26446"/>
                        <a14:foregroundMark x1="93394" y1="62603" x2="92294" y2="62603"/>
                        <a14:foregroundMark x1="95291" y1="28926" x2="93761" y2="27066"/>
                        <a14:foregroundMark x1="14495" y1="90909" x2="14495" y2="90909"/>
                        <a14:foregroundMark x1="25566" y1="50413" x2="24648" y2="49793"/>
                        <a14:foregroundMark x1="26300" y1="56198" x2="25015" y2="561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4608" y="1892221"/>
            <a:ext cx="10382784" cy="30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2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7D23427-AEA4-B79D-B197-4C20C9CF8E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0" b="89758" l="6895" r="92063">
                        <a14:foregroundMark x1="13268" y1="68901" x2="6895" y2="67412"/>
                        <a14:foregroundMark x1="21842" y1="55121" x2="28795" y2="54935"/>
                        <a14:foregroundMark x1="28795" y1="54935" x2="48494" y2="56611"/>
                        <a14:foregroundMark x1="49421" y1="53259" x2="60834" y2="52328"/>
                        <a14:foregroundMark x1="60834" y1="52328" x2="75666" y2="55866"/>
                        <a14:foregroundMark x1="75666" y1="55866" x2="76419" y2="56611"/>
                        <a14:foregroundMark x1="54287" y1="40037" x2="55794" y2="50652"/>
                        <a14:foregroundMark x1="60429" y1="55493" x2="61703" y2="63315"/>
                        <a14:foregroundMark x1="42236" y1="49721" x2="45829" y2="50093"/>
                        <a14:foregroundMark x1="92063" y1="34451" x2="92063" y2="34451"/>
                        <a14:foregroundMark x1="75145" y1="49721" x2="74681" y2="48976"/>
                      </a14:backgroundRemoval>
                    </a14:imgEffect>
                  </a14:imgLayer>
                </a14:imgProps>
              </a:ext>
            </a:extLst>
          </a:blip>
          <a:srcRect t="14247" b="7917"/>
          <a:stretch/>
        </p:blipFill>
        <p:spPr>
          <a:xfrm>
            <a:off x="527964" y="1170074"/>
            <a:ext cx="10905066" cy="263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8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FB540FD0-35A2-6512-CCD5-5331266598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50000"/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0" b="89758" l="6895" r="92063">
                        <a14:foregroundMark x1="13268" y1="68901" x2="6895" y2="67412"/>
                        <a14:foregroundMark x1="21842" y1="55121" x2="28795" y2="54935"/>
                        <a14:foregroundMark x1="28795" y1="54935" x2="48494" y2="56611"/>
                        <a14:foregroundMark x1="49421" y1="53259" x2="60834" y2="52328"/>
                        <a14:foregroundMark x1="60834" y1="52328" x2="75666" y2="55866"/>
                        <a14:foregroundMark x1="75666" y1="55866" x2="76419" y2="56611"/>
                        <a14:foregroundMark x1="54287" y1="40037" x2="55794" y2="50652"/>
                        <a14:foregroundMark x1="60429" y1="55493" x2="61703" y2="63315"/>
                        <a14:foregroundMark x1="42236" y1="49721" x2="45829" y2="50093"/>
                        <a14:foregroundMark x1="92063" y1="34451" x2="92063" y2="34451"/>
                        <a14:foregroundMark x1="75145" y1="49721" x2="74681" y2="48976"/>
                      </a14:backgroundRemoval>
                    </a14:imgEffect>
                  </a14:imgLayer>
                </a14:imgProps>
              </a:ext>
            </a:extLst>
          </a:blip>
          <a:srcRect t="14247" b="7917"/>
          <a:stretch/>
        </p:blipFill>
        <p:spPr>
          <a:xfrm>
            <a:off x="527964" y="1170074"/>
            <a:ext cx="10905066" cy="263129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19736FC-E093-7A21-CCC4-C130A02A6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0"/>
            <a:ext cx="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1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 descr="一張含有 文字, 字型, 圖形, 標誌 的圖片&#10;&#10;自動產生的描述">
            <a:extLst>
              <a:ext uri="{FF2B5EF4-FFF2-40B4-BE49-F238E27FC236}">
                <a16:creationId xmlns:a16="http://schemas.microsoft.com/office/drawing/2014/main" id="{A744EB99-1714-3856-35CE-429AEF035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67" b="90000" l="7162" r="90830">
                        <a14:foregroundMark x1="76157" y1="13000" x2="65153" y2="14333"/>
                        <a14:foregroundMark x1="90830" y1="55333" x2="88297" y2="55667"/>
                        <a14:foregroundMark x1="90830" y1="19333" x2="91004" y2="21000"/>
                        <a14:foregroundMark x1="59563" y1="8667" x2="59240" y2="8050"/>
                        <a14:foregroundMark x1="7162" y1="60333" x2="8472" y2="61667"/>
                        <a14:backgroundMark x1="57205" y1="3667" x2="57467" y2="4000"/>
                        <a14:backgroundMark x1="57380" y1="4333" x2="56332" y2="4333"/>
                        <a14:backgroundMark x1="57555" y1="4333" x2="57817" y2="4667"/>
                        <a14:backgroundMark x1="58690" y1="4667" x2="56594" y2="4333"/>
                        <a14:backgroundMark x1="61310" y1="27333" x2="61310" y2="2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446"/>
          <a:stretch/>
        </p:blipFill>
        <p:spPr>
          <a:xfrm>
            <a:off x="1856589" y="561387"/>
            <a:ext cx="7271124" cy="1782282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5CC7A5D4-AC13-46AF-1D36-2562D6D909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70" b="89758" l="6895" r="92063">
                        <a14:foregroundMark x1="13268" y1="68901" x2="6895" y2="67412"/>
                        <a14:foregroundMark x1="21842" y1="55121" x2="28795" y2="54935"/>
                        <a14:foregroundMark x1="28795" y1="54935" x2="48494" y2="56611"/>
                        <a14:foregroundMark x1="49421" y1="53259" x2="60834" y2="52328"/>
                        <a14:foregroundMark x1="60834" y1="52328" x2="75666" y2="55866"/>
                        <a14:foregroundMark x1="75666" y1="55866" x2="76419" y2="56611"/>
                        <a14:foregroundMark x1="54287" y1="40037" x2="55794" y2="50652"/>
                        <a14:foregroundMark x1="60429" y1="55493" x2="61703" y2="63315"/>
                        <a14:foregroundMark x1="42236" y1="49721" x2="45829" y2="50093"/>
                        <a14:foregroundMark x1="92063" y1="34451" x2="92063" y2="34451"/>
                        <a14:foregroundMark x1="75145" y1="49721" x2="74681" y2="48976"/>
                      </a14:backgroundRemoval>
                    </a14:imgEffect>
                  </a14:imgLayer>
                </a14:imgProps>
              </a:ext>
            </a:extLst>
          </a:blip>
          <a:srcRect t="14247" b="7917"/>
          <a:stretch/>
        </p:blipFill>
        <p:spPr>
          <a:xfrm>
            <a:off x="643467" y="3429000"/>
            <a:ext cx="10905066" cy="263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9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9AE92E20-7590-9B69-EC07-EAECAF3C7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0" y="439702"/>
            <a:ext cx="6866519" cy="197555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55B4534-FD95-58FB-1A0A-23018E095A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" r="2925" b="13171"/>
          <a:stretch/>
        </p:blipFill>
        <p:spPr>
          <a:xfrm>
            <a:off x="3163569" y="2932920"/>
            <a:ext cx="723900" cy="70972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816AE5F-4B9B-4295-8A31-7EC7D475A7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" r="2925" b="13171"/>
          <a:stretch/>
        </p:blipFill>
        <p:spPr>
          <a:xfrm>
            <a:off x="5005069" y="3074138"/>
            <a:ext cx="723900" cy="70972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803A211-810D-029C-D7D7-6BC128384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02" b="94872" l="1681" r="99160">
                        <a14:foregroundMark x1="50420" y1="42735" x2="50420" y2="42735"/>
                        <a14:foregroundMark x1="41176" y1="42735" x2="47059" y2="65812"/>
                        <a14:foregroundMark x1="62185" y1="57265" x2="31092" y2="60684"/>
                        <a14:foregroundMark x1="71429" y1="23077" x2="99160" y2="26496"/>
                        <a14:foregroundMark x1="68067" y1="12821" x2="55462" y2="9402"/>
                        <a14:foregroundMark x1="10084" y1="73504" x2="2521" y2="73504"/>
                        <a14:foregroundMark x1="13445" y1="94872" x2="11765" y2="948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41789" y="3072352"/>
            <a:ext cx="725487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1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0</Words>
  <Application>Microsoft Office PowerPoint</Application>
  <PresentationFormat>寬螢幕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A4206650</dc:creator>
  <cp:lastModifiedBy>A4206650</cp:lastModifiedBy>
  <cp:revision>3</cp:revision>
  <dcterms:created xsi:type="dcterms:W3CDTF">2023-06-05T07:10:07Z</dcterms:created>
  <dcterms:modified xsi:type="dcterms:W3CDTF">2023-06-15T13:59:15Z</dcterms:modified>
</cp:coreProperties>
</file>