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5523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5523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a5523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a5523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a55239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a55239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a55239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a55239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a55239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a55239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a55239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a55239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Welcome, thanks for being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FastAPI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Easy to use, fast, lightweight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use, fast,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Swagger doc feature is awesome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use, fast,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Swagger doc feature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will learn everything you need to know about FastAPI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use, fast,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Swagger doc feature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learn everything you need to know about 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 a real world API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use, fast,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Swagger doc feature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learn everything you need to know about 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a real world API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2 different clients that connect to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