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Roboto Light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bold.fntdata"/><Relationship Id="rId14" Type="http://schemas.openxmlformats.org/officeDocument/2006/relationships/font" Target="fonts/RobotoLight-regular.fntdata"/><Relationship Id="rId17" Type="http://schemas.openxmlformats.org/officeDocument/2006/relationships/font" Target="fonts/RobotoLight-boldItalic.fntdata"/><Relationship Id="rId16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2a55239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2a55239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2a55239a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2a55239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Congratulations for completing the course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Congratulations for completing the course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Implement the concepts learned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Congratulations for completing the course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Implement the concepts learned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Thank you for being a student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