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05632455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05632455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Files section overview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section overview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UploadFile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Making files statically available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Downloading files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