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Light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Light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Light-italic.fntdata"/><Relationship Id="rId16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632455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63245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080f005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080f005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80f005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80f005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80f005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080f005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similarly to Form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similarly to Form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773700" y="16478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similarly to Form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Received as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1773700" y="16478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Declared similarly to Form fields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Received as bytes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Stored in memory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1773700" y="1647805"/>
            <a:ext cx="58119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69CD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get_file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9CDCF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4EC9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000">
                <a:solidFill>
                  <a:srgbClr val="DCDC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b="1" lang="en" sz="1000">
                <a:solidFill>
                  <a:srgbClr val="D4D4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(...)):</a:t>
            </a:r>
            <a:endParaRPr b="1" sz="800">
              <a:solidFill>
                <a:srgbClr val="DCDCAA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