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80f005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80f005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80f0059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80f005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80f0059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080f0059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UploadFile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UploadFile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Provides more functionality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UploadFile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more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Stored in memory up to a certain size, then on disk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UploadFile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more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Stored in memory up to a certain size, then on disk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Python file like object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UploadFile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more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Stored in memory up to a certain size, then on disk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Python file like object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1773700" y="271460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get_upload_file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upload_file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UploadFile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(...)):</a:t>
            </a:r>
            <a:endParaRPr b="1"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