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80f006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80f006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80f006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80f006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Download 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file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more logic around file access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file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more logic around file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file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more logic around file 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 security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257405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"/download/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{name}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response_class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download_file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1" sz="100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