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  <p:embeddedFont>
      <p:font typeface="Roboto Mono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font" Target="fonts/ProximaNova-regular.fntdata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italic.fntdata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23" Type="http://schemas.openxmlformats.org/officeDocument/2006/relationships/font" Target="fonts/AlfaSlab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05632455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05632455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c9d3b39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c9d3b39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dc9d3b39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dc9d3b39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dc9d3b39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dc9d3b39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Deployment with Deta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hosting with Deta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hosting with Deta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Minimal application: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requirements.txt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hosting with Deta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Minimal application: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requirements.txt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2107500" y="3080825"/>
            <a:ext cx="4929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EEEEE"/>
                </a:solidFill>
                <a:highlight>
                  <a:srgbClr val="000000"/>
                </a:highlight>
                <a:latin typeface="Roboto Mono"/>
                <a:ea typeface="Roboto Mono"/>
                <a:cs typeface="Roboto Mono"/>
                <a:sym typeface="Roboto Mono"/>
              </a:rPr>
              <a:t>deta login</a:t>
            </a:r>
            <a:endParaRPr b="1" sz="10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hosting with Deta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Minimal application: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requirements.txt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2107500" y="3080825"/>
            <a:ext cx="4929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EEEEE"/>
                </a:solidFill>
                <a:highlight>
                  <a:srgbClr val="000000"/>
                </a:highlight>
                <a:latin typeface="Roboto Mono"/>
                <a:ea typeface="Roboto Mono"/>
                <a:cs typeface="Roboto Mono"/>
                <a:sym typeface="Roboto Mono"/>
              </a:rPr>
              <a:t>deta login</a:t>
            </a:r>
            <a:endParaRPr b="1" sz="10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2107500" y="3614225"/>
            <a:ext cx="4929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EEEEE"/>
                </a:solidFill>
                <a:highlight>
                  <a:srgbClr val="000000"/>
                </a:highlight>
                <a:latin typeface="Roboto Mono"/>
                <a:ea typeface="Roboto Mono"/>
                <a:cs typeface="Roboto Mono"/>
                <a:sym typeface="Roboto Mono"/>
              </a:rPr>
              <a:t>deta new</a:t>
            </a:r>
            <a:endParaRPr b="1" sz="10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