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1e49b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1e49b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1e49b7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1e49b7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1e49b7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1e49b7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Strive for 100% coverage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Strive for 100% coverage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with requests and pytest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Strive for 100% coverage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with requests and pytest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07500" y="2852225"/>
            <a:ext cx="49290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test_get_all_posts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"/blog/all"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b="1" sz="100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