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e5e0ff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e5e0ff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e5e0ff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e5e0ff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e5e0ff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e5e0ff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Templates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ready made HTML (and CSS)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ready made HTML (and CSS)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templating engine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ready made HTML (and CSS)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templating engine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2574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Jinja2Templates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"templates"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ready made HTML (and CSS)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templating engine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773700" y="22574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Jinja2Templates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"templates"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773700" y="2867005"/>
            <a:ext cx="5811900" cy="172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"/products/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response_class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HTMLResponse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read_item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"product.html"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"request"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