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e2c5d2f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e2c5d2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e2c5d2f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e2c5d2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2e2c5d2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2e2c5d2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Middleware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Function that intercepts the request and response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that intercepts the request and response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Access to all related info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that intercepts the request and response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 to all related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Processing before and after a request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that intercepts the request and response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 to all related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Processing before and after a request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773700" y="2714605"/>
            <a:ext cx="5811900" cy="149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.middleware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"http"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add_middleware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call_next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call_next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endParaRPr b="1" sz="10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