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e2c5d3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e2c5d3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e2c5d3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e2c5d3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Background tasks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Functionality to be run after the call has been completed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to be run after the call has been completed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have access to request and response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to be run after the call has been completed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have access to request and response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773700" y="233360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"/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read_item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BackgroundTasks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add_task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some_functionality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