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e79384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e79384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WebSockets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Keep connection open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