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Roboto Light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RobotoLight-bold.fntdata"/><Relationship Id="rId16" Type="http://schemas.openxmlformats.org/officeDocument/2006/relationships/font" Target="fonts/Roboto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05632455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05632455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300ca89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300ca89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300ca89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300ca89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300ca89b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300ca89b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300ca89b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300ca89b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Dependencies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Declare required functionality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 required functionality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Why?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 required functionality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shared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/ resource connection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authentication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minimize code duplication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 required functionality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shared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/ resource connection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authentication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minimize code duplication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Simple and intuitive in FastAPI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1773700" y="1419205"/>
            <a:ext cx="5811900" cy="103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get_items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headers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Depends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common_func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)):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'headers'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headers</a:t>
            </a:r>
            <a:endParaRPr b="1" sz="10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8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