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025c85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025c85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025c85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025c85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Class 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dependencies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callable can be a dependency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dependencies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callable can be a dependency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dependencies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callable can be a dependency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257405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param1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param2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param1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param1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param2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param2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