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05632455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05632455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Multi level dependencies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level dependencies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 can have </a:t>
            </a:r>
            <a:r>
              <a:rPr lang="en"/>
              <a:t>dependencies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