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03c3069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03c3069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303c3069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303c306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Global dependencies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dependencies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to *all endpoints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dependencies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to *all endpoints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dependencies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to *all endpoints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773700" y="2562205"/>
            <a:ext cx="5811900" cy="126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APIRouter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prefix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"/dependencies"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Depends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common_functionality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