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5eb46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5eb46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5eb46a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5eb46a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5eb46a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5eb46a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5eb46a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5eb46a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5eb46a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5eb46a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Automatic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Standard python3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Security and authentication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and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documentation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and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Testing - 100% coverage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