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FastAPI and Redis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04175" y="2024875"/>
            <a:ext cx="2017500" cy="175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React JS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3" y="2729075"/>
            <a:ext cx="1842924" cy="10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3595350" y="1273875"/>
            <a:ext cx="2224500" cy="144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 microservice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FastAPI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425" y="1695125"/>
            <a:ext cx="1194349" cy="9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595350" y="3331275"/>
            <a:ext cx="2224500" cy="144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r>
              <a:rPr lang="en"/>
              <a:t> microservice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FastAPI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7913" y="3858690"/>
            <a:ext cx="1459375" cy="8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6560125" y="2177275"/>
            <a:ext cx="2017500" cy="175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Redis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6277" y="2874837"/>
            <a:ext cx="1545200" cy="5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7089925" y="3510775"/>
            <a:ext cx="957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database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streams</a:t>
            </a:r>
            <a:endParaRPr sz="1200"/>
          </a:p>
        </p:txBody>
      </p:sp>
      <p:cxnSp>
        <p:nvCxnSpPr>
          <p:cNvPr id="76" name="Google Shape;76;p15"/>
          <p:cNvCxnSpPr>
            <a:stCxn id="71" idx="0"/>
            <a:endCxn id="69" idx="2"/>
          </p:cNvCxnSpPr>
          <p:nvPr/>
        </p:nvCxnSpPr>
        <p:spPr>
          <a:xfrm rot="10800000">
            <a:off x="4707600" y="2722275"/>
            <a:ext cx="0" cy="6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endCxn id="75" idx="2"/>
          </p:cNvCxnSpPr>
          <p:nvPr/>
        </p:nvCxnSpPr>
        <p:spPr>
          <a:xfrm flipH="1" rot="10800000">
            <a:off x="5819875" y="3936175"/>
            <a:ext cx="1749000" cy="27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5"/>
          <p:cNvCxnSpPr>
            <a:stCxn id="69" idx="3"/>
            <a:endCxn id="73" idx="0"/>
          </p:cNvCxnSpPr>
          <p:nvPr/>
        </p:nvCxnSpPr>
        <p:spPr>
          <a:xfrm>
            <a:off x="5819850" y="1998075"/>
            <a:ext cx="1749000" cy="179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5"/>
          <p:cNvCxnSpPr>
            <a:endCxn id="69" idx="1"/>
          </p:cNvCxnSpPr>
          <p:nvPr/>
        </p:nvCxnSpPr>
        <p:spPr>
          <a:xfrm flipH="1" rot="10800000">
            <a:off x="2641350" y="1998075"/>
            <a:ext cx="954000" cy="89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5"/>
          <p:cNvCxnSpPr>
            <a:stCxn id="67" idx="3"/>
            <a:endCxn id="71" idx="1"/>
          </p:cNvCxnSpPr>
          <p:nvPr/>
        </p:nvCxnSpPr>
        <p:spPr>
          <a:xfrm>
            <a:off x="2621675" y="2904325"/>
            <a:ext cx="973800" cy="11511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