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Roboto Light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78155bde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78155bde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78155bde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78155bde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78155bde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78155bde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78155bde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78155bde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78155bde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78155bde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78155bde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78155bde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78155bde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78155bde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78155bde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78155bde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78155bde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78155bde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78155bde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78155bde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78155bde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78155bde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78155bde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78155bde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database</a:t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3072000" y="1862275"/>
            <a:ext cx="3000000" cy="1108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HashModel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b="1" sz="10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 b="1" sz="10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quantity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b="1" sz="10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endParaRPr b="1" sz="10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3072000" y="133715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redis_om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HashModel</a:t>
            </a:r>
            <a:endParaRPr b="1" sz="10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3072000" y="315690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3072000" y="3682025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(pk)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3072000" y="420715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all_pks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streams</a:t>
            </a:r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1719450" y="1330200"/>
            <a:ext cx="57051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xgroup_create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groupname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mkstream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streams</a:t>
            </a:r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1719450" y="1330200"/>
            <a:ext cx="57051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xgroup_create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groupname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mkstream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1719450" y="1905175"/>
            <a:ext cx="5705100" cy="338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xadd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'message-key'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fields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streams</a:t>
            </a:r>
            <a:endParaRPr/>
          </a:p>
        </p:txBody>
      </p:sp>
      <p:sp>
        <p:nvSpPr>
          <p:cNvPr id="144" name="Google Shape;144;p26"/>
          <p:cNvSpPr txBox="1"/>
          <p:nvPr/>
        </p:nvSpPr>
        <p:spPr>
          <a:xfrm>
            <a:off x="1719450" y="1330200"/>
            <a:ext cx="57051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xgroup_create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groupname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mkstream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1719450" y="1905175"/>
            <a:ext cx="5705100" cy="338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xadd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'message-key'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fields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1719450" y="2480150"/>
            <a:ext cx="57051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results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xreadgroup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streams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'&gt;'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redis.com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Real time data platform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Real time data platform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Database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Real time data platform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Streams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database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3072000" y="133715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redis_om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HashModel</a:t>
            </a:r>
            <a:endParaRPr b="1" sz="10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database</a:t>
            </a:r>
            <a:endParaRPr/>
          </a:p>
        </p:txBody>
      </p:sp>
      <p:sp>
        <p:nvSpPr>
          <p:cNvPr id="97" name="Google Shape;97;p20"/>
          <p:cNvSpPr txBox="1"/>
          <p:nvPr/>
        </p:nvSpPr>
        <p:spPr>
          <a:xfrm>
            <a:off x="3072000" y="1862275"/>
            <a:ext cx="3000000" cy="1108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HashModel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b="1" sz="10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 b="1" sz="10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quantity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b="1" sz="10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endParaRPr b="1" sz="10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3072000" y="133715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redis_om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HashModel</a:t>
            </a:r>
            <a:endParaRPr b="1" sz="10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database</a:t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3072000" y="1862275"/>
            <a:ext cx="3000000" cy="1108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HashModel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b="1" sz="10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 b="1" sz="10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quantity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b="1" sz="10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endParaRPr b="1" sz="10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3072000" y="133715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redis_om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HashModel</a:t>
            </a:r>
            <a:endParaRPr b="1" sz="10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3072000" y="315690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database</a:t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3072000" y="1862275"/>
            <a:ext cx="3000000" cy="1108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HashModel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b="1" sz="10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 b="1" sz="10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quantity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b="1" sz="10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endParaRPr b="1" sz="10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3072000" y="133715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redis_om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HashModel</a:t>
            </a:r>
            <a:endParaRPr b="1" sz="10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3072000" y="315690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3072000" y="3682025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(pk)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