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GET method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Predefined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Query parameters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