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c62fe7e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c62fe7e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c62fe7e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c62fe7e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c62fe7e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c62fe7e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Path 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parameters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Path parameters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765075" y="22579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'/blog/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f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"Blog with id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parameters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1765075" y="22579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'/blog/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f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"Blog with id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parameters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Pydantic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765075" y="22579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'/blog/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f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"Blog with id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parameters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Pydantic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Order is important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765075" y="2257950"/>
            <a:ext cx="58119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'/blog/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f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"Blog with id </a:t>
            </a:r>
            <a:r>
              <a:rPr b="1" lang="en" sz="10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{id}</a:t>
            </a:r>
            <a:r>
              <a:rPr b="1"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