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62fe7e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62fe7e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62fe7e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62fe7e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62fe7e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62fe7e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Predefined path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path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Predefined values with Enum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path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Predefined values with Enum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65075" y="1724550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BlogType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'short'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'story'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howto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'howto'</a:t>
            </a:r>
            <a:endParaRPr b="1" sz="8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path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Predefined values with Enum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65075" y="1724550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BlogType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'short'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'story'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howto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'howto'</a:t>
            </a:r>
            <a:endParaRPr b="1" sz="8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765075" y="30199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'/blog/type/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{type}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blog_type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BlogType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"Blog type: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