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62fe7e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62fe7e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659f3f0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659f3f0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c659f3f0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c659f3f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c659f3f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c659f3f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c659f3f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c659f3f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c659f3f0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c659f3f0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659f3f0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659f3f0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c659f3f0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c659f3f0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Query parameters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parameters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Query parameters: </a:t>
            </a:r>
            <a:r>
              <a:rPr i="1" lang="en"/>
              <a:t>page</a:t>
            </a:r>
            <a:r>
              <a:rPr lang="en"/>
              <a:t> and </a:t>
            </a:r>
            <a:r>
              <a:rPr i="1" lang="en"/>
              <a:t>page_size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087200" y="1247600"/>
            <a:ext cx="4959600" cy="33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http://localhost:8000/blogs/all?page=2&amp;page_size=10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parameters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Query parameters: </a:t>
            </a:r>
            <a:r>
              <a:rPr i="1" lang="en"/>
              <a:t>page</a:t>
            </a:r>
            <a:r>
              <a:rPr lang="en"/>
              <a:t> and </a:t>
            </a:r>
            <a:r>
              <a:rPr i="1" lang="en"/>
              <a:t>page_size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 function parameters not part of the path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087200" y="1247600"/>
            <a:ext cx="4959600" cy="33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http://localhost:8000/blogs/all?page=2&amp;page_size=10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parameters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Query parameters: </a:t>
            </a:r>
            <a:r>
              <a:rPr i="1" lang="en"/>
              <a:t>page</a:t>
            </a:r>
            <a:r>
              <a:rPr lang="en"/>
              <a:t> and </a:t>
            </a:r>
            <a:r>
              <a:rPr i="1" lang="en"/>
              <a:t>page_size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 function parameters not part of the path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087200" y="1247600"/>
            <a:ext cx="4959600" cy="33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http://localhost:8000/blogs/all?page=2&amp;page_size=10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765075" y="2791350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'/blog/all'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get_blogs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blogs on page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parameters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parameters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1765075" y="1648350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'/blog/all'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get_blogs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blogs on page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parameters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Optional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1765075" y="1648350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'/blog/all'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get_blogs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blogs on page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parameters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Optional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1765075" y="1648350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'/blog/all'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get_blogs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blogs on page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1765075" y="3172350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'/blog/all'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get_blogs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blogs on page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parameters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Optional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Query &amp; path parameters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1765075" y="1648350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'/blog/all'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get_blogs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blogs on page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1765075" y="3172350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'/blog/all'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get_blogs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blogs on page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