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Roboto Light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RobotoLight-italic.fntdata"/><Relationship Id="rId16" Type="http://schemas.openxmlformats.org/officeDocument/2006/relationships/font" Target="fonts/RobotoLigh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1.xml"/><Relationship Id="rId18" Type="http://schemas.openxmlformats.org/officeDocument/2006/relationships/font" Target="fonts/Robot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c62fe7ea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c62fe7ea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c693ffec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c693ffec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c693ffec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c693ffec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c693ffec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c693ffec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FastAPI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Status code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code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Indicates the outcome of an operation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code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Indicates the outcome of an operation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Change the status code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1765075" y="2334150"/>
            <a:ext cx="5811900" cy="1493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'/blog/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{id}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status_code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404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get_blog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b="1" lang="en" sz="10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'error'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'Blog 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not found'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:</a:t>
            </a:r>
            <a:endParaRPr b="1" sz="1000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'message'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'Blog with id 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800">
              <a:solidFill>
                <a:srgbClr val="DCDCAA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code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Indicates the outcome of an operation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Change the status code</a:t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1765075" y="2334150"/>
            <a:ext cx="5811900" cy="1493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'/blog/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{id}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status_code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HTTP_404_NOT_FOUND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get_blog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b="1" lang="en" sz="10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'error'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'Blog 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not found'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:</a:t>
            </a:r>
            <a:endParaRPr b="1" sz="1000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'message'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'Blog with id 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800">
              <a:solidFill>
                <a:srgbClr val="DCDCAA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code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Change the status code on the response</a:t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1765075" y="1724550"/>
            <a:ext cx="5811900" cy="1954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'/blog/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{id}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status_code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HTTP_404_NOT_FOUND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get_blog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b="1" lang="en" sz="10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status_code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HTTP_404_NOT_FOUND</a:t>
            </a:r>
            <a:endParaRPr b="1" sz="1000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'error'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'Blog 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not found'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: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status_code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HTTP_200_OK</a:t>
            </a:r>
            <a:endParaRPr b="1" sz="1000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'message'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'Blog with id 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800">
              <a:solidFill>
                <a:srgbClr val="DCDCAA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