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Operation description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description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Summary and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Response description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