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62fe7ea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62fe7ea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c7b443cf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c7b443cf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c7b443cf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c7b443c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Tags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Categorize operations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Categorize operations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Multiple categories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Categorize operations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Multiple categories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1765075" y="2257950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'/blog/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{id}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/comments/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{comment_id}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tags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'blog'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'comment'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800">
              <a:solidFill>
                <a:srgbClr val="DCDCAA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