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7b443c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7b443c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7b443c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7b443c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Summary and description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regarding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description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regarding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65075" y="1648350"/>
            <a:ext cx="5811900" cy="14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"Retrieve all blogs"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"This api call simulates fetching all blogs"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description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regarding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Description is also taken from function docstring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65075" y="1648350"/>
            <a:ext cx="5811900" cy="14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"Retrieve all blogs"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"This api call simulates fetching all blogs"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