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7b443d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7b443d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Response description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about the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description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about the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65075" y="1648350"/>
            <a:ext cx="5811900" cy="126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'/blog/all'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response_description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"The list of available blogs"</a:t>
            </a:r>
            <a:endParaRPr b="1" sz="10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1" sz="800"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