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Routers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Refactoring the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Adding a second router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