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8db70d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8db70d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8db70d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8db70d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8db70d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8db70d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8db70d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8db70d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Routers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operations into multiple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operations into multiple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a prefix btw multiple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operations into multiple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a prefix btw multiple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operations into multiple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a prefix btw multiple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65075" y="2715150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APIRouter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APIRouter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operations into multiple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a prefix btw multiple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765075" y="2715150"/>
            <a:ext cx="5811900" cy="10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APIRouter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APIRouter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'blog'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765075" y="38581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routers </a:t>
            </a:r>
            <a:r>
              <a:rPr b="1" lang="en" sz="100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FastAPI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include_router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blog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