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Parameters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body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Path and Query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Parameter metadata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Validators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Multiple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Number validators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Complex subtypes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