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Roboto Light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3" Type="http://schemas.openxmlformats.org/officeDocument/2006/relationships/font" Target="fonts/RobotoLight-regular.fnt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regular.fntdata"/><Relationship Id="rId15" Type="http://schemas.openxmlformats.org/officeDocument/2006/relationships/font" Target="fonts/RobotoLight-italic.fntdata"/><Relationship Id="rId14" Type="http://schemas.openxmlformats.org/officeDocument/2006/relationships/font" Target="fonts/RobotoLight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c7b443c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c7b443c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90c60391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90c60391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Request body with parameters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and query parameters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Combine all 3 types of 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and query parameters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Combine all 3 types of data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1773700" y="1804175"/>
            <a:ext cx="5811900" cy="56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.post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'/new/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{id}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create_blog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blog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BlogModel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